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98" r:id="rId2"/>
    <p:sldId id="299" r:id="rId3"/>
    <p:sldId id="261" r:id="rId4"/>
    <p:sldId id="260" r:id="rId5"/>
    <p:sldId id="258" r:id="rId6"/>
    <p:sldId id="312" r:id="rId7"/>
    <p:sldId id="300" r:id="rId8"/>
    <p:sldId id="341" r:id="rId9"/>
    <p:sldId id="271" r:id="rId10"/>
    <p:sldId id="323" r:id="rId11"/>
    <p:sldId id="274" r:id="rId12"/>
    <p:sldId id="301" r:id="rId13"/>
    <p:sldId id="276" r:id="rId14"/>
    <p:sldId id="278" r:id="rId15"/>
    <p:sldId id="319" r:id="rId16"/>
    <p:sldId id="285" r:id="rId17"/>
    <p:sldId id="302" r:id="rId18"/>
    <p:sldId id="291" r:id="rId19"/>
    <p:sldId id="290" r:id="rId20"/>
    <p:sldId id="347" r:id="rId21"/>
    <p:sldId id="279" r:id="rId22"/>
    <p:sldId id="297" r:id="rId23"/>
    <p:sldId id="34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DC77"/>
    <a:srgbClr val="000000"/>
    <a:srgbClr val="282828"/>
    <a:srgbClr val="2E2E2E"/>
    <a:srgbClr val="343434"/>
    <a:srgbClr val="232323"/>
    <a:srgbClr val="0D6939"/>
    <a:srgbClr val="07371E"/>
    <a:srgbClr val="2A2A2A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78953" autoAdjust="0"/>
  </p:normalViewPr>
  <p:slideViewPr>
    <p:cSldViewPr snapToGrid="0">
      <p:cViewPr varScale="1">
        <p:scale>
          <a:sx n="87" d="100"/>
          <a:sy n="87" d="100"/>
        </p:scale>
        <p:origin x="14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  <a:effectLst>
              <a:outerShdw blurRad="635000" sx="135000" sy="135000" algn="ctr" rotWithShape="0">
                <a:prstClr val="black">
                  <a:alpha val="40000"/>
                </a:prstClr>
              </a:outerShdw>
            </a:effectLst>
          </c:spPr>
          <c:explosion val="12"/>
          <c:dPt>
            <c:idx val="0"/>
            <c:bubble3D val="0"/>
            <c:spPr>
              <a:solidFill>
                <a:srgbClr val="1BDC77"/>
              </a:solidFill>
              <a:ln w="19050">
                <a:noFill/>
              </a:ln>
              <a:effectLst>
                <a:outerShdw blurRad="635000" sx="135000" sy="135000" algn="ctr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4EC-49F1-AAA9-234138DE12AD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>
                <a:outerShdw blurRad="635000" sx="135000" sy="135000" algn="ctr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4EC-49F1-AAA9-234138DE12AD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F2-453B-A433-F3ADD70607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rgbClr val="1BDC77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58B3-46F8-9AC3-5CCE14C5E0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73863600"/>
        <c:axId val="973862616"/>
      </c:lineChart>
      <c:catAx>
        <c:axId val="973863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73862616"/>
        <c:crosses val="autoZero"/>
        <c:auto val="1"/>
        <c:lblAlgn val="ctr"/>
        <c:lblOffset val="100"/>
        <c:noMultiLvlLbl val="0"/>
      </c:catAx>
      <c:valAx>
        <c:axId val="973862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rgbClr val="606060"/>
              </a:solidFill>
              <a:prstDash val="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73863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9227E8-FDEC-4728-9B85-28A87B9CC6E3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9AE1004-0045-4C2A-913E-67083BE28652}">
      <dgm:prSet phldrT="[文本]"/>
      <dgm:spPr/>
      <dgm:t>
        <a:bodyPr/>
        <a:lstStyle/>
        <a:p>
          <a:r>
            <a:rPr lang="en-US" altLang="zh-CN">
              <a:solidFill>
                <a:schemeClr val="bg1"/>
              </a:solidFill>
            </a:rPr>
            <a:t>Keyword</a:t>
          </a:r>
          <a:endParaRPr lang="zh-CN" altLang="en-US" dirty="0">
            <a:solidFill>
              <a:schemeClr val="bg1"/>
            </a:solidFill>
          </a:endParaRPr>
        </a:p>
      </dgm:t>
    </dgm:pt>
    <dgm:pt modelId="{6EB679E5-8A71-43B2-946B-CC1DFB7118F4}" type="parTrans" cxnId="{14216AEE-D149-4977-BD18-5FB9F8D9E294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B2F2BC10-FF47-4675-BBDA-7ADF29F52AAA}" type="sibTrans" cxnId="{14216AEE-D149-4977-BD18-5FB9F8D9E294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EDDE80B3-C131-4EF5-B550-C7741B29626D}">
      <dgm:prSet phldrT="[文本]"/>
      <dgm:spPr/>
      <dgm:t>
        <a:bodyPr/>
        <a:lstStyle/>
        <a:p>
          <a:r>
            <a:rPr lang="en-US" altLang="zh-CN">
              <a:solidFill>
                <a:schemeClr val="bg1"/>
              </a:solidFill>
            </a:rPr>
            <a:t>Keyword</a:t>
          </a:r>
          <a:endParaRPr lang="zh-CN" altLang="en-US" dirty="0">
            <a:solidFill>
              <a:schemeClr val="bg1"/>
            </a:solidFill>
          </a:endParaRPr>
        </a:p>
      </dgm:t>
    </dgm:pt>
    <dgm:pt modelId="{7A8A6DC6-3E5E-47BD-97C3-AE57333A1A6D}" type="parTrans" cxnId="{3C02CD6E-508B-46B3-AA1C-1CDB555BA853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ADADAA9B-C943-4C85-A7E2-6E09BBD7CA64}" type="sibTrans" cxnId="{3C02CD6E-508B-46B3-AA1C-1CDB555BA853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AF8B3E93-1087-47C3-9E5C-A06046AC2BE7}">
      <dgm:prSet phldrT="[文本]"/>
      <dgm:spPr/>
      <dgm:t>
        <a:bodyPr/>
        <a:lstStyle/>
        <a:p>
          <a:r>
            <a:rPr lang="en-US" altLang="zh-CN">
              <a:solidFill>
                <a:schemeClr val="bg1"/>
              </a:solidFill>
            </a:rPr>
            <a:t>Keyword</a:t>
          </a:r>
          <a:endParaRPr lang="zh-CN" altLang="en-US" dirty="0">
            <a:solidFill>
              <a:schemeClr val="bg1"/>
            </a:solidFill>
          </a:endParaRPr>
        </a:p>
      </dgm:t>
    </dgm:pt>
    <dgm:pt modelId="{4905CECA-DF7F-4798-8B11-FBC855D42778}" type="parTrans" cxnId="{E385CAE0-4C1C-4B7C-85D2-F4996F657C3A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E03EB770-D973-4EAB-ABB7-6B01CD5E0137}" type="sibTrans" cxnId="{E385CAE0-4C1C-4B7C-85D2-F4996F657C3A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50E9BAA0-34A8-432B-BDBB-C7F338804C7B}" type="pres">
      <dgm:prSet presAssocID="{D69227E8-FDEC-4728-9B85-28A87B9CC6E3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692F10E6-E0B4-4BD9-9C60-05D31586525F}" type="pres">
      <dgm:prSet presAssocID="{19AE1004-0045-4C2A-913E-67083BE28652}" presName="Accent1" presStyleCnt="0"/>
      <dgm:spPr/>
    </dgm:pt>
    <dgm:pt modelId="{EDEA3844-6120-47B3-821D-B1874ABEA718}" type="pres">
      <dgm:prSet presAssocID="{19AE1004-0045-4C2A-913E-67083BE28652}" presName="Accent" presStyleLbl="node1" presStyleIdx="0" presStyleCnt="3"/>
      <dgm:spPr>
        <a:solidFill>
          <a:srgbClr val="1BDC77"/>
        </a:solidFill>
        <a:ln>
          <a:noFill/>
        </a:ln>
      </dgm:spPr>
    </dgm:pt>
    <dgm:pt modelId="{9F1880CA-24F9-472B-8923-A8EC185EB964}" type="pres">
      <dgm:prSet presAssocID="{19AE1004-0045-4C2A-913E-67083BE28652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DABC48EB-F6C4-4C44-A65B-8FFEA44465CA}" type="pres">
      <dgm:prSet presAssocID="{EDDE80B3-C131-4EF5-B550-C7741B29626D}" presName="Accent2" presStyleCnt="0"/>
      <dgm:spPr/>
    </dgm:pt>
    <dgm:pt modelId="{CF9C9C5D-6A66-45EB-966B-7C02567ADA90}" type="pres">
      <dgm:prSet presAssocID="{EDDE80B3-C131-4EF5-B550-C7741B29626D}" presName="Accent" presStyleLbl="node1" presStyleIdx="1" presStyleCnt="3"/>
      <dgm:spPr>
        <a:solidFill>
          <a:srgbClr val="1BDC77"/>
        </a:solidFill>
        <a:ln>
          <a:noFill/>
        </a:ln>
      </dgm:spPr>
    </dgm:pt>
    <dgm:pt modelId="{0FD97F7B-2E73-4FFD-BF21-7D69AF61D97B}" type="pres">
      <dgm:prSet presAssocID="{EDDE80B3-C131-4EF5-B550-C7741B29626D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DD4B8B8E-642C-4459-A37C-302DCCB83880}" type="pres">
      <dgm:prSet presAssocID="{AF8B3E93-1087-47C3-9E5C-A06046AC2BE7}" presName="Accent3" presStyleCnt="0"/>
      <dgm:spPr/>
    </dgm:pt>
    <dgm:pt modelId="{6DAC22F0-4590-4041-A500-49E45223BC5D}" type="pres">
      <dgm:prSet presAssocID="{AF8B3E93-1087-47C3-9E5C-A06046AC2BE7}" presName="Accent" presStyleLbl="node1" presStyleIdx="2" presStyleCnt="3"/>
      <dgm:spPr>
        <a:solidFill>
          <a:srgbClr val="1BDC77"/>
        </a:solidFill>
        <a:ln>
          <a:noFill/>
        </a:ln>
      </dgm:spPr>
    </dgm:pt>
    <dgm:pt modelId="{67E45034-2F8E-49A0-A737-C78D8D222DE4}" type="pres">
      <dgm:prSet presAssocID="{AF8B3E93-1087-47C3-9E5C-A06046AC2BE7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320B9F61-9D23-4D06-9F1B-4DAD1AD50D35}" type="presOf" srcId="{AF8B3E93-1087-47C3-9E5C-A06046AC2BE7}" destId="{67E45034-2F8E-49A0-A737-C78D8D222DE4}" srcOrd="0" destOrd="0" presId="urn:microsoft.com/office/officeart/2009/layout/CircleArrowProcess"/>
    <dgm:cxn modelId="{3C02CD6E-508B-46B3-AA1C-1CDB555BA853}" srcId="{D69227E8-FDEC-4728-9B85-28A87B9CC6E3}" destId="{EDDE80B3-C131-4EF5-B550-C7741B29626D}" srcOrd="1" destOrd="0" parTransId="{7A8A6DC6-3E5E-47BD-97C3-AE57333A1A6D}" sibTransId="{ADADAA9B-C943-4C85-A7E2-6E09BBD7CA64}"/>
    <dgm:cxn modelId="{8B72D6C9-163F-46B1-BE22-0A262A034DC1}" type="presOf" srcId="{D69227E8-FDEC-4728-9B85-28A87B9CC6E3}" destId="{50E9BAA0-34A8-432B-BDBB-C7F338804C7B}" srcOrd="0" destOrd="0" presId="urn:microsoft.com/office/officeart/2009/layout/CircleArrowProcess"/>
    <dgm:cxn modelId="{59A3A3D0-2150-4C8C-95F5-D4ED0C359C9B}" type="presOf" srcId="{EDDE80B3-C131-4EF5-B550-C7741B29626D}" destId="{0FD97F7B-2E73-4FFD-BF21-7D69AF61D97B}" srcOrd="0" destOrd="0" presId="urn:microsoft.com/office/officeart/2009/layout/CircleArrowProcess"/>
    <dgm:cxn modelId="{E385CAE0-4C1C-4B7C-85D2-F4996F657C3A}" srcId="{D69227E8-FDEC-4728-9B85-28A87B9CC6E3}" destId="{AF8B3E93-1087-47C3-9E5C-A06046AC2BE7}" srcOrd="2" destOrd="0" parTransId="{4905CECA-DF7F-4798-8B11-FBC855D42778}" sibTransId="{E03EB770-D973-4EAB-ABB7-6B01CD5E0137}"/>
    <dgm:cxn modelId="{E8070EEA-2E9C-496D-B9F2-89A1643DAA8A}" type="presOf" srcId="{19AE1004-0045-4C2A-913E-67083BE28652}" destId="{9F1880CA-24F9-472B-8923-A8EC185EB964}" srcOrd="0" destOrd="0" presId="urn:microsoft.com/office/officeart/2009/layout/CircleArrowProcess"/>
    <dgm:cxn modelId="{14216AEE-D149-4977-BD18-5FB9F8D9E294}" srcId="{D69227E8-FDEC-4728-9B85-28A87B9CC6E3}" destId="{19AE1004-0045-4C2A-913E-67083BE28652}" srcOrd="0" destOrd="0" parTransId="{6EB679E5-8A71-43B2-946B-CC1DFB7118F4}" sibTransId="{B2F2BC10-FF47-4675-BBDA-7ADF29F52AAA}"/>
    <dgm:cxn modelId="{89C535DD-8A7C-4024-ACDF-EBF22E7D2098}" type="presParOf" srcId="{50E9BAA0-34A8-432B-BDBB-C7F338804C7B}" destId="{692F10E6-E0B4-4BD9-9C60-05D31586525F}" srcOrd="0" destOrd="0" presId="urn:microsoft.com/office/officeart/2009/layout/CircleArrowProcess"/>
    <dgm:cxn modelId="{4CB69AC2-A76F-4FE5-88D3-5661C1595AE0}" type="presParOf" srcId="{692F10E6-E0B4-4BD9-9C60-05D31586525F}" destId="{EDEA3844-6120-47B3-821D-B1874ABEA718}" srcOrd="0" destOrd="0" presId="urn:microsoft.com/office/officeart/2009/layout/CircleArrowProcess"/>
    <dgm:cxn modelId="{8894EB1A-1C7B-4CC5-B8CA-7CA323C61B68}" type="presParOf" srcId="{50E9BAA0-34A8-432B-BDBB-C7F338804C7B}" destId="{9F1880CA-24F9-472B-8923-A8EC185EB964}" srcOrd="1" destOrd="0" presId="urn:microsoft.com/office/officeart/2009/layout/CircleArrowProcess"/>
    <dgm:cxn modelId="{F8C810EA-20EE-4224-A495-E5429B32484D}" type="presParOf" srcId="{50E9BAA0-34A8-432B-BDBB-C7F338804C7B}" destId="{DABC48EB-F6C4-4C44-A65B-8FFEA44465CA}" srcOrd="2" destOrd="0" presId="urn:microsoft.com/office/officeart/2009/layout/CircleArrowProcess"/>
    <dgm:cxn modelId="{C3578F12-490F-4AFA-BBC8-220821FCE491}" type="presParOf" srcId="{DABC48EB-F6C4-4C44-A65B-8FFEA44465CA}" destId="{CF9C9C5D-6A66-45EB-966B-7C02567ADA90}" srcOrd="0" destOrd="0" presId="urn:microsoft.com/office/officeart/2009/layout/CircleArrowProcess"/>
    <dgm:cxn modelId="{CD07B969-CAC4-43D9-AC7F-33E45F57CCC6}" type="presParOf" srcId="{50E9BAA0-34A8-432B-BDBB-C7F338804C7B}" destId="{0FD97F7B-2E73-4FFD-BF21-7D69AF61D97B}" srcOrd="3" destOrd="0" presId="urn:microsoft.com/office/officeart/2009/layout/CircleArrowProcess"/>
    <dgm:cxn modelId="{71958B67-D886-4879-8F69-AEDF551A9A10}" type="presParOf" srcId="{50E9BAA0-34A8-432B-BDBB-C7F338804C7B}" destId="{DD4B8B8E-642C-4459-A37C-302DCCB83880}" srcOrd="4" destOrd="0" presId="urn:microsoft.com/office/officeart/2009/layout/CircleArrowProcess"/>
    <dgm:cxn modelId="{A724142C-51B3-4C54-A829-838498797B39}" type="presParOf" srcId="{DD4B8B8E-642C-4459-A37C-302DCCB83880}" destId="{6DAC22F0-4590-4041-A500-49E45223BC5D}" srcOrd="0" destOrd="0" presId="urn:microsoft.com/office/officeart/2009/layout/CircleArrowProcess"/>
    <dgm:cxn modelId="{B0AA2169-76EC-4419-89EF-A96A176A3D6A}" type="presParOf" srcId="{50E9BAA0-34A8-432B-BDBB-C7F338804C7B}" destId="{67E45034-2F8E-49A0-A737-C78D8D222DE4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BBCAB4-3654-4126-BE3D-0CAAB529BBF1}" type="doc">
      <dgm:prSet loTypeId="urn:microsoft.com/office/officeart/2005/8/layout/funnel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1DFBE71-04B3-44F0-9CBC-7BC3045710C0}">
      <dgm:prSet phldrT="[文本]"/>
      <dgm:spPr>
        <a:solidFill>
          <a:srgbClr val="1BDC77"/>
        </a:solidFill>
        <a:ln>
          <a:noFill/>
        </a:ln>
      </dgm:spPr>
      <dgm:t>
        <a:bodyPr/>
        <a:lstStyle/>
        <a:p>
          <a:r>
            <a: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Keyword</a:t>
          </a:r>
          <a:endParaRPr lang="zh-CN" altLang="en-US" dirty="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3F0FFD38-10AE-41EC-BA1B-534CF5B6B94C}" type="parTrans" cxnId="{1A757B63-F0E8-4BC5-9F7F-9F8342C36305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3EB76EC1-2577-4681-81EB-C61881CAB894}" type="sibTrans" cxnId="{1A757B63-F0E8-4BC5-9F7F-9F8342C36305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4046AD8-E645-4206-A89D-599EE23CD018}">
      <dgm:prSet phldrT="[文本]"/>
      <dgm:spPr>
        <a:solidFill>
          <a:srgbClr val="1BDC77"/>
        </a:solidFill>
        <a:ln>
          <a:noFill/>
        </a:ln>
      </dgm:spPr>
      <dgm:t>
        <a:bodyPr/>
        <a:lstStyle/>
        <a:p>
          <a:r>
            <a:rPr lang="en-US" altLang="zh-CN" dirty="0"/>
            <a:t>Keyword</a:t>
          </a:r>
          <a:endParaRPr lang="zh-CN" altLang="en-US" dirty="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A9E05B06-D9D2-4266-B8DB-7088AFCD3289}" type="parTrans" cxnId="{20541B43-626C-465F-BDEC-CBB4AF5FFE3D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E255A97E-C762-4997-B0F1-00F191AAE23A}" type="sibTrans" cxnId="{20541B43-626C-465F-BDEC-CBB4AF5FFE3D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F724724C-0B16-423D-BE9C-83033C6D5D92}">
      <dgm:prSet phldrT="[文本]"/>
      <dgm:spPr>
        <a:solidFill>
          <a:srgbClr val="1BDC77"/>
        </a:solidFill>
        <a:ln>
          <a:noFill/>
        </a:ln>
      </dgm:spPr>
      <dgm:t>
        <a:bodyPr/>
        <a:lstStyle/>
        <a:p>
          <a:r>
            <a:rPr lang="en-US" altLang="zh-CN" dirty="0"/>
            <a:t>Keyword</a:t>
          </a:r>
          <a:endParaRPr lang="zh-CN" altLang="en-US" dirty="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060C9CCD-7B0F-4B78-ABF1-3507DAA9219D}" type="parTrans" cxnId="{15547933-BE85-4B5E-AFB3-53B89E42B4AA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60B1B3C-73A5-47D0-BA50-10BE693D2469}" type="sibTrans" cxnId="{15547933-BE85-4B5E-AFB3-53B89E42B4AA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65F3EB7-D0F6-4644-ACE6-B4599D7D0A27}">
      <dgm:prSet phldrT="[文本]"/>
      <dgm:spPr/>
      <dgm:t>
        <a:bodyPr/>
        <a:lstStyle/>
        <a:p>
          <a:r>
            <a:rPr lang="en-US" altLang="zh-CN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  <a:cs typeface="Arial Unicode MS" pitchFamily="34" charset="-122"/>
            </a:rPr>
            <a:t>Power points</a:t>
          </a:r>
          <a:endParaRPr lang="zh-CN" altLang="en-US" dirty="0">
            <a:solidFill>
              <a:srgbClr val="1BDC77"/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CCA11F02-2C69-44A3-930D-1DBC8D187C65}" type="sibTrans" cxnId="{F315B744-2AA1-4283-B856-30C22F9CDF7B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A748A57F-D40B-41E4-B433-CFF45F96E496}" type="parTrans" cxnId="{F315B744-2AA1-4283-B856-30C22F9CDF7B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65FCC30-49F0-4971-A227-E135BE8F3223}" type="pres">
      <dgm:prSet presAssocID="{2FBBCAB4-3654-4126-BE3D-0CAAB529BBF1}" presName="Name0" presStyleCnt="0">
        <dgm:presLayoutVars>
          <dgm:chMax val="4"/>
          <dgm:resizeHandles val="exact"/>
        </dgm:presLayoutVars>
      </dgm:prSet>
      <dgm:spPr/>
    </dgm:pt>
    <dgm:pt modelId="{FF57379F-9287-44C2-B850-C306E8D39E99}" type="pres">
      <dgm:prSet presAssocID="{2FBBCAB4-3654-4126-BE3D-0CAAB529BBF1}" presName="ellipse" presStyleLbl="trBgShp" presStyleIdx="0" presStyleCnt="1"/>
      <dgm:spPr/>
    </dgm:pt>
    <dgm:pt modelId="{A0B59616-9A51-48B5-909A-5881AD141A5B}" type="pres">
      <dgm:prSet presAssocID="{2FBBCAB4-3654-4126-BE3D-0CAAB529BBF1}" presName="arrow1" presStyleLbl="fgShp" presStyleIdx="0" presStyleCnt="1"/>
      <dgm:spPr>
        <a:solidFill>
          <a:srgbClr val="757575"/>
        </a:solidFill>
        <a:ln>
          <a:noFill/>
        </a:ln>
      </dgm:spPr>
    </dgm:pt>
    <dgm:pt modelId="{3FB8DC89-8ACB-4E0F-9D16-83B24CA8BF02}" type="pres">
      <dgm:prSet presAssocID="{2FBBCAB4-3654-4126-BE3D-0CAAB529BBF1}" presName="rectangle" presStyleLbl="revTx" presStyleIdx="0" presStyleCnt="1">
        <dgm:presLayoutVars>
          <dgm:bulletEnabled val="1"/>
        </dgm:presLayoutVars>
      </dgm:prSet>
      <dgm:spPr/>
    </dgm:pt>
    <dgm:pt modelId="{EF009DF2-840C-47DB-BD31-C3BEA49E9AAB}" type="pres">
      <dgm:prSet presAssocID="{54046AD8-E645-4206-A89D-599EE23CD018}" presName="item1" presStyleLbl="node1" presStyleIdx="0" presStyleCnt="3">
        <dgm:presLayoutVars>
          <dgm:bulletEnabled val="1"/>
        </dgm:presLayoutVars>
      </dgm:prSet>
      <dgm:spPr/>
    </dgm:pt>
    <dgm:pt modelId="{D2BCEAD4-D171-49F8-9FF9-E0F072DDD04D}" type="pres">
      <dgm:prSet presAssocID="{F724724C-0B16-423D-BE9C-83033C6D5D92}" presName="item2" presStyleLbl="node1" presStyleIdx="1" presStyleCnt="3">
        <dgm:presLayoutVars>
          <dgm:bulletEnabled val="1"/>
        </dgm:presLayoutVars>
      </dgm:prSet>
      <dgm:spPr/>
    </dgm:pt>
    <dgm:pt modelId="{B370282E-B3AD-4C16-8F58-DF6CA06101F2}" type="pres">
      <dgm:prSet presAssocID="{565F3EB7-D0F6-4644-ACE6-B4599D7D0A27}" presName="item3" presStyleLbl="node1" presStyleIdx="2" presStyleCnt="3">
        <dgm:presLayoutVars>
          <dgm:bulletEnabled val="1"/>
        </dgm:presLayoutVars>
      </dgm:prSet>
      <dgm:spPr/>
    </dgm:pt>
    <dgm:pt modelId="{467E8189-BAA8-418D-98BF-4F29ABC5885A}" type="pres">
      <dgm:prSet presAssocID="{2FBBCAB4-3654-4126-BE3D-0CAAB529BBF1}" presName="funnel" presStyleLbl="trAlignAcc1" presStyleIdx="0" presStyleCnt="1"/>
      <dgm:spPr>
        <a:ln>
          <a:noFill/>
        </a:ln>
      </dgm:spPr>
    </dgm:pt>
  </dgm:ptLst>
  <dgm:cxnLst>
    <dgm:cxn modelId="{E493A70A-5A26-47A8-9DB4-BC2F0DB6C809}" type="presOf" srcId="{F724724C-0B16-423D-BE9C-83033C6D5D92}" destId="{EF009DF2-840C-47DB-BD31-C3BEA49E9AAB}" srcOrd="0" destOrd="0" presId="urn:microsoft.com/office/officeart/2005/8/layout/funnel1"/>
    <dgm:cxn modelId="{15547933-BE85-4B5E-AFB3-53B89E42B4AA}" srcId="{2FBBCAB4-3654-4126-BE3D-0CAAB529BBF1}" destId="{F724724C-0B16-423D-BE9C-83033C6D5D92}" srcOrd="2" destOrd="0" parTransId="{060C9CCD-7B0F-4B78-ABF1-3507DAA9219D}" sibTransId="{860B1B3C-73A5-47D0-BA50-10BE693D2469}"/>
    <dgm:cxn modelId="{2F319C34-EB5B-4BA4-BCB4-979ABF3A869E}" type="presOf" srcId="{C1DFBE71-04B3-44F0-9CBC-7BC3045710C0}" destId="{B370282E-B3AD-4C16-8F58-DF6CA06101F2}" srcOrd="0" destOrd="0" presId="urn:microsoft.com/office/officeart/2005/8/layout/funnel1"/>
    <dgm:cxn modelId="{20541B43-626C-465F-BDEC-CBB4AF5FFE3D}" srcId="{2FBBCAB4-3654-4126-BE3D-0CAAB529BBF1}" destId="{54046AD8-E645-4206-A89D-599EE23CD018}" srcOrd="1" destOrd="0" parTransId="{A9E05B06-D9D2-4266-B8DB-7088AFCD3289}" sibTransId="{E255A97E-C762-4997-B0F1-00F191AAE23A}"/>
    <dgm:cxn modelId="{1A757B63-F0E8-4BC5-9F7F-9F8342C36305}" srcId="{2FBBCAB4-3654-4126-BE3D-0CAAB529BBF1}" destId="{C1DFBE71-04B3-44F0-9CBC-7BC3045710C0}" srcOrd="0" destOrd="0" parTransId="{3F0FFD38-10AE-41EC-BA1B-534CF5B6B94C}" sibTransId="{3EB76EC1-2577-4681-81EB-C61881CAB894}"/>
    <dgm:cxn modelId="{F315B744-2AA1-4283-B856-30C22F9CDF7B}" srcId="{2FBBCAB4-3654-4126-BE3D-0CAAB529BBF1}" destId="{565F3EB7-D0F6-4644-ACE6-B4599D7D0A27}" srcOrd="3" destOrd="0" parTransId="{A748A57F-D40B-41E4-B433-CFF45F96E496}" sibTransId="{CCA11F02-2C69-44A3-930D-1DBC8D187C65}"/>
    <dgm:cxn modelId="{FAC43BAA-3CAC-4D6A-B03C-8BAEF7DC805A}" type="presOf" srcId="{565F3EB7-D0F6-4644-ACE6-B4599D7D0A27}" destId="{3FB8DC89-8ACB-4E0F-9D16-83B24CA8BF02}" srcOrd="0" destOrd="0" presId="urn:microsoft.com/office/officeart/2005/8/layout/funnel1"/>
    <dgm:cxn modelId="{13A643AC-6390-4A62-A33A-71E0A76B411F}" type="presOf" srcId="{2FBBCAB4-3654-4126-BE3D-0CAAB529BBF1}" destId="{565FCC30-49F0-4971-A227-E135BE8F3223}" srcOrd="0" destOrd="0" presId="urn:microsoft.com/office/officeart/2005/8/layout/funnel1"/>
    <dgm:cxn modelId="{DEDCE1E3-A994-44E8-A254-4B8A0B74CAA8}" type="presOf" srcId="{54046AD8-E645-4206-A89D-599EE23CD018}" destId="{D2BCEAD4-D171-49F8-9FF9-E0F072DDD04D}" srcOrd="0" destOrd="0" presId="urn:microsoft.com/office/officeart/2005/8/layout/funnel1"/>
    <dgm:cxn modelId="{16F01863-E01E-4059-87E3-2B010E462898}" type="presParOf" srcId="{565FCC30-49F0-4971-A227-E135BE8F3223}" destId="{FF57379F-9287-44C2-B850-C306E8D39E99}" srcOrd="0" destOrd="0" presId="urn:microsoft.com/office/officeart/2005/8/layout/funnel1"/>
    <dgm:cxn modelId="{D89E81F2-1EA6-430D-A4B7-DB07F274411A}" type="presParOf" srcId="{565FCC30-49F0-4971-A227-E135BE8F3223}" destId="{A0B59616-9A51-48B5-909A-5881AD141A5B}" srcOrd="1" destOrd="0" presId="urn:microsoft.com/office/officeart/2005/8/layout/funnel1"/>
    <dgm:cxn modelId="{8431AA03-D74D-497A-BF72-DD51F49CFB1A}" type="presParOf" srcId="{565FCC30-49F0-4971-A227-E135BE8F3223}" destId="{3FB8DC89-8ACB-4E0F-9D16-83B24CA8BF02}" srcOrd="2" destOrd="0" presId="urn:microsoft.com/office/officeart/2005/8/layout/funnel1"/>
    <dgm:cxn modelId="{2E0EDA5A-BBA1-406E-8A6A-F89AF810B932}" type="presParOf" srcId="{565FCC30-49F0-4971-A227-E135BE8F3223}" destId="{EF009DF2-840C-47DB-BD31-C3BEA49E9AAB}" srcOrd="3" destOrd="0" presId="urn:microsoft.com/office/officeart/2005/8/layout/funnel1"/>
    <dgm:cxn modelId="{419A7443-5B0D-4E16-8E86-4ED35A55770D}" type="presParOf" srcId="{565FCC30-49F0-4971-A227-E135BE8F3223}" destId="{D2BCEAD4-D171-49F8-9FF9-E0F072DDD04D}" srcOrd="4" destOrd="0" presId="urn:microsoft.com/office/officeart/2005/8/layout/funnel1"/>
    <dgm:cxn modelId="{79E26899-53D3-414D-836E-788B02599814}" type="presParOf" srcId="{565FCC30-49F0-4971-A227-E135BE8F3223}" destId="{B370282E-B3AD-4C16-8F58-DF6CA06101F2}" srcOrd="5" destOrd="0" presId="urn:microsoft.com/office/officeart/2005/8/layout/funnel1"/>
    <dgm:cxn modelId="{E8AD63E1-15D4-4338-BE36-B80BF879209E}" type="presParOf" srcId="{565FCC30-49F0-4971-A227-E135BE8F3223}" destId="{467E8189-BAA8-418D-98BF-4F29ABC5885A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EA3844-6120-47B3-821D-B1874ABEA718}">
      <dsp:nvSpPr>
        <dsp:cNvPr id="0" name=""/>
        <dsp:cNvSpPr/>
      </dsp:nvSpPr>
      <dsp:spPr>
        <a:xfrm>
          <a:off x="3122127" y="0"/>
          <a:ext cx="2608149" cy="2608546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1BDC77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1880CA-24F9-472B-8923-A8EC185EB964}">
      <dsp:nvSpPr>
        <dsp:cNvPr id="0" name=""/>
        <dsp:cNvSpPr/>
      </dsp:nvSpPr>
      <dsp:spPr>
        <a:xfrm>
          <a:off x="3698614" y="941764"/>
          <a:ext cx="1449298" cy="7244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900" kern="1200">
              <a:solidFill>
                <a:schemeClr val="bg1"/>
              </a:solidFill>
            </a:rPr>
            <a:t>Keyword</a:t>
          </a:r>
          <a:endParaRPr lang="zh-CN" altLang="en-US" sz="2900" kern="1200" dirty="0">
            <a:solidFill>
              <a:schemeClr val="bg1"/>
            </a:solidFill>
          </a:endParaRPr>
        </a:p>
      </dsp:txBody>
      <dsp:txXfrm>
        <a:off x="3698614" y="941764"/>
        <a:ext cx="1449298" cy="724475"/>
      </dsp:txXfrm>
    </dsp:sp>
    <dsp:sp modelId="{CF9C9C5D-6A66-45EB-966B-7C02567ADA90}">
      <dsp:nvSpPr>
        <dsp:cNvPr id="0" name=""/>
        <dsp:cNvSpPr/>
      </dsp:nvSpPr>
      <dsp:spPr>
        <a:xfrm>
          <a:off x="2397723" y="1498803"/>
          <a:ext cx="2608149" cy="2608546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1BDC77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D97F7B-2E73-4FFD-BF21-7D69AF61D97B}">
      <dsp:nvSpPr>
        <dsp:cNvPr id="0" name=""/>
        <dsp:cNvSpPr/>
      </dsp:nvSpPr>
      <dsp:spPr>
        <a:xfrm>
          <a:off x="2977148" y="2449237"/>
          <a:ext cx="1449298" cy="7244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900" kern="1200">
              <a:solidFill>
                <a:schemeClr val="bg1"/>
              </a:solidFill>
            </a:rPr>
            <a:t>Keyword</a:t>
          </a:r>
          <a:endParaRPr lang="zh-CN" altLang="en-US" sz="2900" kern="1200" dirty="0">
            <a:solidFill>
              <a:schemeClr val="bg1"/>
            </a:solidFill>
          </a:endParaRPr>
        </a:p>
      </dsp:txBody>
      <dsp:txXfrm>
        <a:off x="2977148" y="2449237"/>
        <a:ext cx="1449298" cy="724475"/>
      </dsp:txXfrm>
    </dsp:sp>
    <dsp:sp modelId="{6DAC22F0-4590-4041-A500-49E45223BC5D}">
      <dsp:nvSpPr>
        <dsp:cNvPr id="0" name=""/>
        <dsp:cNvSpPr/>
      </dsp:nvSpPr>
      <dsp:spPr>
        <a:xfrm>
          <a:off x="3307759" y="3176964"/>
          <a:ext cx="2240804" cy="2241702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rgbClr val="1BDC77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E45034-2F8E-49A0-A737-C78D8D222DE4}">
      <dsp:nvSpPr>
        <dsp:cNvPr id="0" name=""/>
        <dsp:cNvSpPr/>
      </dsp:nvSpPr>
      <dsp:spPr>
        <a:xfrm>
          <a:off x="3702042" y="3958878"/>
          <a:ext cx="1449298" cy="7244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900" kern="1200">
              <a:solidFill>
                <a:schemeClr val="bg1"/>
              </a:solidFill>
            </a:rPr>
            <a:t>Keyword</a:t>
          </a:r>
          <a:endParaRPr lang="zh-CN" altLang="en-US" sz="2900" kern="1200" dirty="0">
            <a:solidFill>
              <a:schemeClr val="bg1"/>
            </a:solidFill>
          </a:endParaRPr>
        </a:p>
      </dsp:txBody>
      <dsp:txXfrm>
        <a:off x="3702042" y="3958878"/>
        <a:ext cx="1449298" cy="7244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57379F-9287-44C2-B850-C306E8D39E99}">
      <dsp:nvSpPr>
        <dsp:cNvPr id="0" name=""/>
        <dsp:cNvSpPr/>
      </dsp:nvSpPr>
      <dsp:spPr>
        <a:xfrm>
          <a:off x="1309608" y="205904"/>
          <a:ext cx="4086411" cy="1419156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B59616-9A51-48B5-909A-5881AD141A5B}">
      <dsp:nvSpPr>
        <dsp:cNvPr id="0" name=""/>
        <dsp:cNvSpPr/>
      </dsp:nvSpPr>
      <dsp:spPr>
        <a:xfrm>
          <a:off x="2963179" y="3680937"/>
          <a:ext cx="791940" cy="506841"/>
        </a:xfrm>
        <a:prstGeom prst="downArrow">
          <a:avLst/>
        </a:prstGeom>
        <a:solidFill>
          <a:srgbClr val="75757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B8DC89-8ACB-4E0F-9D16-83B24CA8BF02}">
      <dsp:nvSpPr>
        <dsp:cNvPr id="0" name=""/>
        <dsp:cNvSpPr/>
      </dsp:nvSpPr>
      <dsp:spPr>
        <a:xfrm>
          <a:off x="1458493" y="4086411"/>
          <a:ext cx="3801312" cy="9503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  <a:cs typeface="Arial Unicode MS" pitchFamily="34" charset="-122"/>
            </a:rPr>
            <a:t>Power points</a:t>
          </a:r>
          <a:endParaRPr lang="zh-CN" altLang="en-US" sz="2800" kern="1200" dirty="0">
            <a:solidFill>
              <a:srgbClr val="1BDC77"/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1458493" y="4086411"/>
        <a:ext cx="3801312" cy="950328"/>
      </dsp:txXfrm>
    </dsp:sp>
    <dsp:sp modelId="{EF009DF2-840C-47DB-BD31-C3BEA49E9AAB}">
      <dsp:nvSpPr>
        <dsp:cNvPr id="0" name=""/>
        <dsp:cNvSpPr/>
      </dsp:nvSpPr>
      <dsp:spPr>
        <a:xfrm>
          <a:off x="2795288" y="1734665"/>
          <a:ext cx="1425492" cy="1425492"/>
        </a:xfrm>
        <a:prstGeom prst="ellipse">
          <a:avLst/>
        </a:prstGeom>
        <a:solidFill>
          <a:srgbClr val="1BDC77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Keyword</a:t>
          </a:r>
          <a:endParaRPr lang="zh-CN" altLang="en-US" sz="1900" kern="1200" dirty="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3004046" y="1943423"/>
        <a:ext cx="1007976" cy="1007976"/>
      </dsp:txXfrm>
    </dsp:sp>
    <dsp:sp modelId="{D2BCEAD4-D171-49F8-9FF9-E0F072DDD04D}">
      <dsp:nvSpPr>
        <dsp:cNvPr id="0" name=""/>
        <dsp:cNvSpPr/>
      </dsp:nvSpPr>
      <dsp:spPr>
        <a:xfrm>
          <a:off x="1775269" y="665229"/>
          <a:ext cx="1425492" cy="1425492"/>
        </a:xfrm>
        <a:prstGeom prst="ellipse">
          <a:avLst/>
        </a:prstGeom>
        <a:solidFill>
          <a:srgbClr val="1BDC77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Keyword</a:t>
          </a:r>
          <a:endParaRPr lang="zh-CN" altLang="en-US" sz="1900" kern="1200" dirty="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1984027" y="873987"/>
        <a:ext cx="1007976" cy="1007976"/>
      </dsp:txXfrm>
    </dsp:sp>
    <dsp:sp modelId="{B370282E-B3AD-4C16-8F58-DF6CA06101F2}">
      <dsp:nvSpPr>
        <dsp:cNvPr id="0" name=""/>
        <dsp:cNvSpPr/>
      </dsp:nvSpPr>
      <dsp:spPr>
        <a:xfrm>
          <a:off x="3232439" y="320577"/>
          <a:ext cx="1425492" cy="1425492"/>
        </a:xfrm>
        <a:prstGeom prst="ellipse">
          <a:avLst/>
        </a:prstGeom>
        <a:solidFill>
          <a:srgbClr val="1BDC77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Keyword</a:t>
          </a:r>
          <a:endParaRPr lang="zh-CN" altLang="en-US" sz="1900" kern="1200" dirty="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3441197" y="529335"/>
        <a:ext cx="1007976" cy="1007976"/>
      </dsp:txXfrm>
    </dsp:sp>
    <dsp:sp modelId="{467E8189-BAA8-418D-98BF-4F29ABC5885A}">
      <dsp:nvSpPr>
        <dsp:cNvPr id="0" name=""/>
        <dsp:cNvSpPr/>
      </dsp:nvSpPr>
      <dsp:spPr>
        <a:xfrm>
          <a:off x="1141717" y="31677"/>
          <a:ext cx="4434864" cy="3547891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CCBD9F-170C-43C5-9EA3-B3206416B408}" type="datetimeFigureOut">
              <a:rPr lang="zh-CN" altLang="en-US" smtClean="0"/>
              <a:t>2017/9/14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307-74FC-4751-888E-3F18FA3186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498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307-74FC-4751-888E-3F18FA31865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643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15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0766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9703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圆: 空心 59">
            <a:extLst>
              <a:ext uri="{FF2B5EF4-FFF2-40B4-BE49-F238E27FC236}">
                <a16:creationId xmlns:a16="http://schemas.microsoft.com/office/drawing/2014/main" id="{845C2B4F-EDE4-4121-87C7-E3388BB44E67}"/>
              </a:ext>
            </a:extLst>
          </p:cNvPr>
          <p:cNvSpPr/>
          <p:nvPr/>
        </p:nvSpPr>
        <p:spPr>
          <a:xfrm>
            <a:off x="1845531" y="1747055"/>
            <a:ext cx="1094375" cy="1094375"/>
          </a:xfrm>
          <a:prstGeom prst="donut">
            <a:avLst>
              <a:gd name="adj" fmla="val 13683"/>
            </a:avLst>
          </a:prstGeom>
          <a:solidFill>
            <a:srgbClr val="198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03C1ACC0-23F2-4A27-BEF7-B544739DFC65}"/>
              </a:ext>
            </a:extLst>
          </p:cNvPr>
          <p:cNvSpPr/>
          <p:nvPr/>
        </p:nvSpPr>
        <p:spPr>
          <a:xfrm>
            <a:off x="1883163" y="2195037"/>
            <a:ext cx="2467927" cy="2467927"/>
          </a:xfrm>
          <a:prstGeom prst="ellipse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C45A86E-AA4A-4D7D-A0BF-1B5399F9FC91}"/>
              </a:ext>
            </a:extLst>
          </p:cNvPr>
          <p:cNvSpPr txBox="1"/>
          <p:nvPr/>
        </p:nvSpPr>
        <p:spPr>
          <a:xfrm>
            <a:off x="5334000" y="2474669"/>
            <a:ext cx="53088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dirty="0">
                <a:solidFill>
                  <a:schemeClr val="bg1"/>
                </a:solidFill>
                <a:latin typeface="Impact" panose="020B0806030902050204" pitchFamily="34" charset="0"/>
                <a:ea typeface="华文细黑" panose="02010600040101010101" pitchFamily="2" charset="-122"/>
              </a:rPr>
              <a:t>Powerpoint</a:t>
            </a:r>
          </a:p>
          <a:p>
            <a:pPr algn="dist"/>
            <a:r>
              <a:rPr lang="en-US" altLang="zh-CN" sz="7200" dirty="0">
                <a:solidFill>
                  <a:schemeClr val="bg1"/>
                </a:solidFill>
                <a:latin typeface="Impact" panose="020B0806030902050204" pitchFamily="34" charset="0"/>
                <a:ea typeface="华文细黑" panose="02010600040101010101" pitchFamily="2" charset="-122"/>
              </a:rPr>
              <a:t>Template</a:t>
            </a:r>
            <a:endParaRPr lang="zh-CN" altLang="en-US" sz="7200" dirty="0">
              <a:solidFill>
                <a:schemeClr val="bg1"/>
              </a:solidFill>
              <a:latin typeface="Impact" panose="020B0806030902050204" pitchFamily="34" charset="0"/>
              <a:ea typeface="华文细黑" panose="02010600040101010101" pitchFamily="2" charset="-122"/>
            </a:endParaRPr>
          </a:p>
        </p:txBody>
      </p:sp>
      <p:sp>
        <p:nvSpPr>
          <p:cNvPr id="25" name="圆: 空心 24">
            <a:extLst>
              <a:ext uri="{FF2B5EF4-FFF2-40B4-BE49-F238E27FC236}">
                <a16:creationId xmlns:a16="http://schemas.microsoft.com/office/drawing/2014/main" id="{DE393796-0D27-446D-801E-5DB3D78B0ED4}"/>
              </a:ext>
            </a:extLst>
          </p:cNvPr>
          <p:cNvSpPr/>
          <p:nvPr/>
        </p:nvSpPr>
        <p:spPr>
          <a:xfrm>
            <a:off x="6789881" y="-1562020"/>
            <a:ext cx="2900219" cy="2900219"/>
          </a:xfrm>
          <a:prstGeom prst="donut">
            <a:avLst>
              <a:gd name="adj" fmla="val 13683"/>
            </a:avLst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圆: 空心 25">
            <a:extLst>
              <a:ext uri="{FF2B5EF4-FFF2-40B4-BE49-F238E27FC236}">
                <a16:creationId xmlns:a16="http://schemas.microsoft.com/office/drawing/2014/main" id="{D96EC7A6-672B-4EC4-B47A-F89179E9E729}"/>
              </a:ext>
            </a:extLst>
          </p:cNvPr>
          <p:cNvSpPr/>
          <p:nvPr/>
        </p:nvSpPr>
        <p:spPr>
          <a:xfrm>
            <a:off x="9142912" y="5548642"/>
            <a:ext cx="1094375" cy="1094375"/>
          </a:xfrm>
          <a:prstGeom prst="donut">
            <a:avLst>
              <a:gd name="adj" fmla="val 13683"/>
            </a:avLst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3C9522E-63ED-4096-8F03-81FF3DF77AFB}"/>
              </a:ext>
            </a:extLst>
          </p:cNvPr>
          <p:cNvSpPr txBox="1"/>
          <p:nvPr/>
        </p:nvSpPr>
        <p:spPr>
          <a:xfrm>
            <a:off x="9092438" y="1761853"/>
            <a:ext cx="15504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2017</a:t>
            </a:r>
            <a:endParaRPr lang="zh-CN" altLang="en-US" sz="48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1AC0E4F-56E8-4896-87D4-81917481A55F}"/>
              </a:ext>
            </a:extLst>
          </p:cNvPr>
          <p:cNvSpPr/>
          <p:nvPr/>
        </p:nvSpPr>
        <p:spPr>
          <a:xfrm>
            <a:off x="7083874" y="4755656"/>
            <a:ext cx="35589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zh-CN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宋体" panose="02010600030101010101" pitchFamily="2" charset="-122"/>
              </a:rPr>
              <a:t>Designed by www.tretars.com</a:t>
            </a:r>
            <a:endParaRPr lang="zh-CN" altLang="en-US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73253E84-33E9-45A0-A73E-3C4DB468E50A}"/>
              </a:ext>
            </a:extLst>
          </p:cNvPr>
          <p:cNvGrpSpPr/>
          <p:nvPr/>
        </p:nvGrpSpPr>
        <p:grpSpPr>
          <a:xfrm>
            <a:off x="6955657" y="1931781"/>
            <a:ext cx="2040539" cy="491140"/>
            <a:chOff x="3784601" y="5778500"/>
            <a:chExt cx="2040539" cy="491140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3CBD5164-2B05-40A5-88A9-AB3A477B65DE}"/>
                </a:ext>
              </a:extLst>
            </p:cNvPr>
            <p:cNvSpPr/>
            <p:nvPr/>
          </p:nvSpPr>
          <p:spPr>
            <a:xfrm>
              <a:off x="3784601" y="5778501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D76B32A3-5CBC-4176-BF9A-0EFBEF44D958}"/>
                </a:ext>
              </a:extLst>
            </p:cNvPr>
            <p:cNvSpPr/>
            <p:nvPr/>
          </p:nvSpPr>
          <p:spPr>
            <a:xfrm>
              <a:off x="400356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4D162EBB-4956-40AD-89F1-0F21F4A7C6D4}"/>
                </a:ext>
              </a:extLst>
            </p:cNvPr>
            <p:cNvSpPr/>
            <p:nvPr/>
          </p:nvSpPr>
          <p:spPr>
            <a:xfrm>
              <a:off x="4222531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F420EBFC-7FC2-4F5B-AC45-51D0CB8290A7}"/>
                </a:ext>
              </a:extLst>
            </p:cNvPr>
            <p:cNvSpPr/>
            <p:nvPr/>
          </p:nvSpPr>
          <p:spPr>
            <a:xfrm>
              <a:off x="444149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A2A65F7E-B35A-4A6B-94AB-A353B8E51876}"/>
                </a:ext>
              </a:extLst>
            </p:cNvPr>
            <p:cNvSpPr/>
            <p:nvPr/>
          </p:nvSpPr>
          <p:spPr>
            <a:xfrm>
              <a:off x="4660462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E01F2021-9D0E-4F6D-9F37-FC37256DF3BA}"/>
                </a:ext>
              </a:extLst>
            </p:cNvPr>
            <p:cNvSpPr/>
            <p:nvPr/>
          </p:nvSpPr>
          <p:spPr>
            <a:xfrm>
              <a:off x="487942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08ED1F47-B5DD-4F76-A65C-7EFB30DA3765}"/>
                </a:ext>
              </a:extLst>
            </p:cNvPr>
            <p:cNvSpPr/>
            <p:nvPr/>
          </p:nvSpPr>
          <p:spPr>
            <a:xfrm>
              <a:off x="5098393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A5283342-C31D-4ED6-AA4B-D360DD151EB2}"/>
                </a:ext>
              </a:extLst>
            </p:cNvPr>
            <p:cNvSpPr/>
            <p:nvPr/>
          </p:nvSpPr>
          <p:spPr>
            <a:xfrm>
              <a:off x="531735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099C0ADF-88C4-430D-819A-3C803FBAA0CF}"/>
                </a:ext>
              </a:extLst>
            </p:cNvPr>
            <p:cNvSpPr/>
            <p:nvPr/>
          </p:nvSpPr>
          <p:spPr>
            <a:xfrm>
              <a:off x="5536324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0BA82FDB-D820-47A9-8A10-D251D0B5B0E2}"/>
                </a:ext>
              </a:extLst>
            </p:cNvPr>
            <p:cNvSpPr/>
            <p:nvPr/>
          </p:nvSpPr>
          <p:spPr>
            <a:xfrm>
              <a:off x="5755290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3A4CFD1A-9F34-4876-A357-4077D347BC7B}"/>
                </a:ext>
              </a:extLst>
            </p:cNvPr>
            <p:cNvSpPr/>
            <p:nvPr/>
          </p:nvSpPr>
          <p:spPr>
            <a:xfrm>
              <a:off x="4222531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3BB4D403-347B-46EB-B502-3603AF7E0937}"/>
                </a:ext>
              </a:extLst>
            </p:cNvPr>
            <p:cNvSpPr/>
            <p:nvPr/>
          </p:nvSpPr>
          <p:spPr>
            <a:xfrm>
              <a:off x="4441496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422C607E-8180-4BB8-8911-B2F12124DDCE}"/>
                </a:ext>
              </a:extLst>
            </p:cNvPr>
            <p:cNvSpPr/>
            <p:nvPr/>
          </p:nvSpPr>
          <p:spPr>
            <a:xfrm>
              <a:off x="4660462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50B80E17-5DAE-48F7-98DF-62FCF3F07821}"/>
                </a:ext>
              </a:extLst>
            </p:cNvPr>
            <p:cNvSpPr/>
            <p:nvPr/>
          </p:nvSpPr>
          <p:spPr>
            <a:xfrm>
              <a:off x="487942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F1719AC3-0BE5-4772-A123-95C7BDE3E781}"/>
                </a:ext>
              </a:extLst>
            </p:cNvPr>
            <p:cNvSpPr/>
            <p:nvPr/>
          </p:nvSpPr>
          <p:spPr>
            <a:xfrm>
              <a:off x="5098393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5E453769-7CDA-40E5-BDBB-DA9CC3CF08A7}"/>
                </a:ext>
              </a:extLst>
            </p:cNvPr>
            <p:cNvSpPr/>
            <p:nvPr/>
          </p:nvSpPr>
          <p:spPr>
            <a:xfrm>
              <a:off x="531735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AD2BC401-B858-4AF5-B499-DFE16CAA43A8}"/>
                </a:ext>
              </a:extLst>
            </p:cNvPr>
            <p:cNvSpPr/>
            <p:nvPr/>
          </p:nvSpPr>
          <p:spPr>
            <a:xfrm>
              <a:off x="5536324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88F00191-5FDF-4887-A40F-E86BA4286B5D}"/>
                </a:ext>
              </a:extLst>
            </p:cNvPr>
            <p:cNvSpPr/>
            <p:nvPr/>
          </p:nvSpPr>
          <p:spPr>
            <a:xfrm>
              <a:off x="5755290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189AB8AB-0EF4-4A4E-88D2-0F9B3FA24930}"/>
                </a:ext>
              </a:extLst>
            </p:cNvPr>
            <p:cNvSpPr/>
            <p:nvPr/>
          </p:nvSpPr>
          <p:spPr>
            <a:xfrm>
              <a:off x="4660462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BDB54AC5-D582-4CDD-AFB0-8F72375EC434}"/>
                </a:ext>
              </a:extLst>
            </p:cNvPr>
            <p:cNvSpPr/>
            <p:nvPr/>
          </p:nvSpPr>
          <p:spPr>
            <a:xfrm>
              <a:off x="487942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012DE9C1-53A8-44F5-A09C-73855199803D}"/>
                </a:ext>
              </a:extLst>
            </p:cNvPr>
            <p:cNvSpPr/>
            <p:nvPr/>
          </p:nvSpPr>
          <p:spPr>
            <a:xfrm>
              <a:off x="5098393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CFD0EB89-C507-4FF1-B32B-88519A9994B6}"/>
                </a:ext>
              </a:extLst>
            </p:cNvPr>
            <p:cNvSpPr/>
            <p:nvPr/>
          </p:nvSpPr>
          <p:spPr>
            <a:xfrm>
              <a:off x="531735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4F2EF9BB-6D69-443D-81C4-8637144E470D}"/>
                </a:ext>
              </a:extLst>
            </p:cNvPr>
            <p:cNvSpPr/>
            <p:nvPr/>
          </p:nvSpPr>
          <p:spPr>
            <a:xfrm>
              <a:off x="5536324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1979E8EE-05BA-405F-90BF-0A570D0DED07}"/>
                </a:ext>
              </a:extLst>
            </p:cNvPr>
            <p:cNvSpPr/>
            <p:nvPr/>
          </p:nvSpPr>
          <p:spPr>
            <a:xfrm>
              <a:off x="5755290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45AD5E52-A843-4237-B1BB-A0DCDE7F0C39}"/>
              </a:ext>
            </a:extLst>
          </p:cNvPr>
          <p:cNvGrpSpPr/>
          <p:nvPr/>
        </p:nvGrpSpPr>
        <p:grpSpPr>
          <a:xfrm>
            <a:off x="3690671" y="3349934"/>
            <a:ext cx="1178571" cy="557793"/>
            <a:chOff x="1180732" y="6430441"/>
            <a:chExt cx="1178571" cy="557793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73A9FCDC-53E6-48C3-9070-9AE3019A5B6D}"/>
                </a:ext>
              </a:extLst>
            </p:cNvPr>
            <p:cNvSpPr txBox="1"/>
            <p:nvPr/>
          </p:nvSpPr>
          <p:spPr>
            <a:xfrm rot="16200000">
              <a:off x="1239402" y="6371771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72B6AF3F-6078-4A67-9893-20E28E9804C6}"/>
                </a:ext>
              </a:extLst>
            </p:cNvPr>
            <p:cNvSpPr txBox="1"/>
            <p:nvPr/>
          </p:nvSpPr>
          <p:spPr>
            <a:xfrm rot="16200000">
              <a:off x="1445610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EEEDFAE-1102-4F5F-963E-C81A90BE415F}"/>
                </a:ext>
              </a:extLst>
            </p:cNvPr>
            <p:cNvSpPr txBox="1"/>
            <p:nvPr/>
          </p:nvSpPr>
          <p:spPr>
            <a:xfrm rot="16200000">
              <a:off x="164662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31DAFF3E-8C88-4B18-848D-84A2ED9A67E6}"/>
                </a:ext>
              </a:extLst>
            </p:cNvPr>
            <p:cNvSpPr txBox="1"/>
            <p:nvPr/>
          </p:nvSpPr>
          <p:spPr>
            <a:xfrm rot="16200000">
              <a:off x="184763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C432E49C-6249-4C19-B4E2-6757ECCB7991}"/>
                </a:ext>
              </a:extLst>
            </p:cNvPr>
            <p:cNvSpPr txBox="1"/>
            <p:nvPr/>
          </p:nvSpPr>
          <p:spPr>
            <a:xfrm rot="16200000">
              <a:off x="204864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C1F06AF1-ADB5-409E-8C58-E9B6899DD447}"/>
                </a:ext>
              </a:extLst>
            </p:cNvPr>
            <p:cNvSpPr txBox="1"/>
            <p:nvPr/>
          </p:nvSpPr>
          <p:spPr>
            <a:xfrm rot="16200000">
              <a:off x="124460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1903A61-CFA7-4FD5-9789-EA323A7F2C00}"/>
                </a:ext>
              </a:extLst>
            </p:cNvPr>
            <p:cNvSpPr txBox="1"/>
            <p:nvPr/>
          </p:nvSpPr>
          <p:spPr>
            <a:xfrm rot="16200000">
              <a:off x="144561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B63F52DE-2F6B-44B9-B1CA-A4C15DF58430}"/>
                </a:ext>
              </a:extLst>
            </p:cNvPr>
            <p:cNvSpPr txBox="1"/>
            <p:nvPr/>
          </p:nvSpPr>
          <p:spPr>
            <a:xfrm rot="16200000">
              <a:off x="164662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5CFE860C-44D0-4083-BFC5-C5057D29D615}"/>
                </a:ext>
              </a:extLst>
            </p:cNvPr>
            <p:cNvSpPr txBox="1"/>
            <p:nvPr/>
          </p:nvSpPr>
          <p:spPr>
            <a:xfrm rot="16200000">
              <a:off x="184763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94F211D3-49BD-4CFC-A4D4-8A72CFA153C2}"/>
                </a:ext>
              </a:extLst>
            </p:cNvPr>
            <p:cNvSpPr txBox="1"/>
            <p:nvPr/>
          </p:nvSpPr>
          <p:spPr>
            <a:xfrm rot="16200000">
              <a:off x="204864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93DEB410-3EB4-46D0-A91B-7A4858B6E1C6}"/>
                </a:ext>
              </a:extLst>
            </p:cNvPr>
            <p:cNvSpPr txBox="1"/>
            <p:nvPr/>
          </p:nvSpPr>
          <p:spPr>
            <a:xfrm rot="16200000">
              <a:off x="124460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790F2FB7-0C0F-4EEF-8B43-6224960606AF}"/>
                </a:ext>
              </a:extLst>
            </p:cNvPr>
            <p:cNvSpPr txBox="1"/>
            <p:nvPr/>
          </p:nvSpPr>
          <p:spPr>
            <a:xfrm rot="16200000">
              <a:off x="144561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3F4FB051-806F-49F9-9FEA-936649912377}"/>
                </a:ext>
              </a:extLst>
            </p:cNvPr>
            <p:cNvSpPr txBox="1"/>
            <p:nvPr/>
          </p:nvSpPr>
          <p:spPr>
            <a:xfrm rot="16200000">
              <a:off x="164662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BA782DB7-6B19-42E8-B088-26892E4539C6}"/>
                </a:ext>
              </a:extLst>
            </p:cNvPr>
            <p:cNvSpPr txBox="1"/>
            <p:nvPr/>
          </p:nvSpPr>
          <p:spPr>
            <a:xfrm rot="16200000">
              <a:off x="184763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1FAE47CB-58AD-4504-84FA-4DFF4C5F9682}"/>
                </a:ext>
              </a:extLst>
            </p:cNvPr>
            <p:cNvSpPr txBox="1"/>
            <p:nvPr/>
          </p:nvSpPr>
          <p:spPr>
            <a:xfrm rot="16200000">
              <a:off x="204864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46A70544-86E6-4D9F-A553-9BA78FDAB1A4}"/>
              </a:ext>
            </a:extLst>
          </p:cNvPr>
          <p:cNvGrpSpPr/>
          <p:nvPr/>
        </p:nvGrpSpPr>
        <p:grpSpPr>
          <a:xfrm>
            <a:off x="9503171" y="5871193"/>
            <a:ext cx="373856" cy="449273"/>
            <a:chOff x="2416174" y="5307073"/>
            <a:chExt cx="896525" cy="1077378"/>
          </a:xfrm>
          <a:solidFill>
            <a:schemeClr val="bg1"/>
          </a:solidFill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07D98D82-8812-401E-9F2D-0084FB30E2AD}"/>
                </a:ext>
              </a:extLst>
            </p:cNvPr>
            <p:cNvSpPr/>
            <p:nvPr/>
          </p:nvSpPr>
          <p:spPr>
            <a:xfrm>
              <a:off x="2416175" y="5397500"/>
              <a:ext cx="190500" cy="895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B0DA7CCC-188F-4E2B-96FD-843CEA29902E}"/>
                </a:ext>
              </a:extLst>
            </p:cNvPr>
            <p:cNvSpPr/>
            <p:nvPr/>
          </p:nvSpPr>
          <p:spPr>
            <a:xfrm rot="16200000">
              <a:off x="2769187" y="5044488"/>
              <a:ext cx="190500" cy="8965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97F8EBAB-AB3E-416A-8B55-A3501A38F93F}"/>
                </a:ext>
              </a:extLst>
            </p:cNvPr>
            <p:cNvSpPr/>
            <p:nvPr/>
          </p:nvSpPr>
          <p:spPr>
            <a:xfrm rot="8100000">
              <a:off x="2769187" y="5307073"/>
              <a:ext cx="190500" cy="10773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4473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4AC61A54-2E18-43BA-B59B-DB749E7A1DB0}"/>
              </a:ext>
            </a:extLst>
          </p:cNvPr>
          <p:cNvSpPr/>
          <p:nvPr/>
        </p:nvSpPr>
        <p:spPr>
          <a:xfrm>
            <a:off x="6540500" y="3754772"/>
            <a:ext cx="2385786" cy="546100"/>
          </a:xfrm>
          <a:prstGeom prst="roundRect">
            <a:avLst>
              <a:gd name="adj" fmla="val 50000"/>
            </a:avLst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2FCD6087-3E42-4B36-B23F-9BCDC46A0F58}"/>
              </a:ext>
            </a:extLst>
          </p:cNvPr>
          <p:cNvSpPr/>
          <p:nvPr/>
        </p:nvSpPr>
        <p:spPr>
          <a:xfrm>
            <a:off x="5295900" y="4620586"/>
            <a:ext cx="3630386" cy="546100"/>
          </a:xfrm>
          <a:prstGeom prst="roundRect">
            <a:avLst>
              <a:gd name="adj" fmla="val 50000"/>
            </a:avLst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0B87F63D-A120-4816-979E-DA7AD10BC486}"/>
              </a:ext>
            </a:extLst>
          </p:cNvPr>
          <p:cNvSpPr/>
          <p:nvPr/>
        </p:nvSpPr>
        <p:spPr>
          <a:xfrm>
            <a:off x="5956300" y="5486400"/>
            <a:ext cx="2969986" cy="546100"/>
          </a:xfrm>
          <a:prstGeom prst="roundRect">
            <a:avLst>
              <a:gd name="adj" fmla="val 50000"/>
            </a:avLst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9112800-E505-4C4B-9F62-48945161699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68977"/>
          <a:stretch/>
        </p:blipFill>
        <p:spPr>
          <a:xfrm flipH="1">
            <a:off x="8323119" y="612726"/>
            <a:ext cx="3106880" cy="5633357"/>
          </a:xfrm>
          <a:prstGeom prst="rect">
            <a:avLst/>
          </a:prstGeom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40251071-3E8B-414E-A71D-65981E123F5E}"/>
              </a:ext>
            </a:extLst>
          </p:cNvPr>
          <p:cNvSpPr/>
          <p:nvPr/>
        </p:nvSpPr>
        <p:spPr>
          <a:xfrm>
            <a:off x="904275" y="612727"/>
            <a:ext cx="614884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 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896C6426-A2E1-4BA3-8625-E8CB15AF71BD}"/>
              </a:ext>
            </a:extLst>
          </p:cNvPr>
          <p:cNvSpPr/>
          <p:nvPr/>
        </p:nvSpPr>
        <p:spPr>
          <a:xfrm>
            <a:off x="904275" y="1917326"/>
            <a:ext cx="60817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to describe your idea</a:t>
            </a:r>
            <a:r>
              <a:rPr lang="zh-CN" altLang="en-US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F177DD5-62DF-4944-9C87-FA18916517EC}"/>
              </a:ext>
            </a:extLst>
          </p:cNvPr>
          <p:cNvSpPr/>
          <p:nvPr/>
        </p:nvSpPr>
        <p:spPr>
          <a:xfrm>
            <a:off x="8323120" y="612727"/>
            <a:ext cx="3106880" cy="5632546"/>
          </a:xfrm>
          <a:prstGeom prst="rect">
            <a:avLst/>
          </a:prstGeom>
          <a:noFill/>
          <a:ln w="76200">
            <a:solidFill>
              <a:srgbClr val="1BDC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4B125BE-6726-48C4-839F-EDC0B35F58F6}"/>
              </a:ext>
            </a:extLst>
          </p:cNvPr>
          <p:cNvSpPr/>
          <p:nvPr/>
        </p:nvSpPr>
        <p:spPr>
          <a:xfrm>
            <a:off x="904275" y="2767398"/>
            <a:ext cx="355113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your idea</a:t>
            </a:r>
            <a:r>
              <a:rPr lang="zh-CN" altLang="en-US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4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F5BE466-E707-40FB-86BD-F268EE36B440}"/>
              </a:ext>
            </a:extLst>
          </p:cNvPr>
          <p:cNvSpPr txBox="1"/>
          <p:nvPr/>
        </p:nvSpPr>
        <p:spPr>
          <a:xfrm>
            <a:off x="5751501" y="3796989"/>
            <a:ext cx="788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50%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A037B2D-0E3A-475A-9690-609DCD41A0AE}"/>
              </a:ext>
            </a:extLst>
          </p:cNvPr>
          <p:cNvSpPr txBox="1"/>
          <p:nvPr/>
        </p:nvSpPr>
        <p:spPr>
          <a:xfrm>
            <a:off x="4506901" y="4662803"/>
            <a:ext cx="788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50%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1812AB0-77B5-47BB-AF77-3B7FBB004905}"/>
              </a:ext>
            </a:extLst>
          </p:cNvPr>
          <p:cNvSpPr txBox="1"/>
          <p:nvPr/>
        </p:nvSpPr>
        <p:spPr>
          <a:xfrm>
            <a:off x="5167301" y="5528618"/>
            <a:ext cx="788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50%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4222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B6C64D02-C599-4F80-994E-B2A32580A836}"/>
              </a:ext>
            </a:extLst>
          </p:cNvPr>
          <p:cNvSpPr/>
          <p:nvPr/>
        </p:nvSpPr>
        <p:spPr>
          <a:xfrm>
            <a:off x="689429" y="1315481"/>
            <a:ext cx="3338286" cy="3314490"/>
          </a:xfrm>
          <a:prstGeom prst="wedgeRectCallout">
            <a:avLst>
              <a:gd name="adj1" fmla="val 67047"/>
              <a:gd name="adj2" fmla="val -40189"/>
            </a:avLst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8DCCA43-7E69-4DC2-B8B1-41AA9E96EECD}"/>
              </a:ext>
            </a:extLst>
          </p:cNvPr>
          <p:cNvSpPr/>
          <p:nvPr/>
        </p:nvSpPr>
        <p:spPr>
          <a:xfrm>
            <a:off x="4613729" y="1050784"/>
            <a:ext cx="614884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 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772F82A-0721-4948-959C-0E95CA9AEC6C}"/>
              </a:ext>
            </a:extLst>
          </p:cNvPr>
          <p:cNvSpPr/>
          <p:nvPr/>
        </p:nvSpPr>
        <p:spPr>
          <a:xfrm>
            <a:off x="4613729" y="2355383"/>
            <a:ext cx="60817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</a:t>
            </a:r>
            <a:r>
              <a:rPr lang="en-US" altLang="zh-CN" sz="2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todescribe</a:t>
            </a:r>
            <a:r>
              <a:rPr lang="en-US" altLang="zh-CN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 your idea</a:t>
            </a:r>
            <a:r>
              <a:rPr lang="zh-CN" altLang="en-US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正文">
            <a:extLst>
              <a:ext uri="{FF2B5EF4-FFF2-40B4-BE49-F238E27FC236}">
                <a16:creationId xmlns:a16="http://schemas.microsoft.com/office/drawing/2014/main" id="{5AB33E1B-F7B3-4D7F-8768-A68FDF1C738B}"/>
              </a:ext>
            </a:extLst>
          </p:cNvPr>
          <p:cNvSpPr/>
          <p:nvPr/>
        </p:nvSpPr>
        <p:spPr>
          <a:xfrm>
            <a:off x="939522" y="2213144"/>
            <a:ext cx="29176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euismod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,. </a:t>
            </a:r>
          </a:p>
        </p:txBody>
      </p:sp>
      <p:sp>
        <p:nvSpPr>
          <p:cNvPr id="7" name="分点上标题">
            <a:extLst>
              <a:ext uri="{FF2B5EF4-FFF2-40B4-BE49-F238E27FC236}">
                <a16:creationId xmlns:a16="http://schemas.microsoft.com/office/drawing/2014/main" id="{1DDF6DCC-F8B8-443F-8487-2E2603C59775}"/>
              </a:ext>
            </a:extLst>
          </p:cNvPr>
          <p:cNvSpPr/>
          <p:nvPr/>
        </p:nvSpPr>
        <p:spPr>
          <a:xfrm>
            <a:off x="939522" y="1557416"/>
            <a:ext cx="21453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here</a:t>
            </a:r>
          </a:p>
        </p:txBody>
      </p:sp>
      <p:sp>
        <p:nvSpPr>
          <p:cNvPr id="8" name="正文">
            <a:extLst>
              <a:ext uri="{FF2B5EF4-FFF2-40B4-BE49-F238E27FC236}">
                <a16:creationId xmlns:a16="http://schemas.microsoft.com/office/drawing/2014/main" id="{DBC3BDCB-7A5B-4117-879A-4CCB02F99CD3}"/>
              </a:ext>
            </a:extLst>
          </p:cNvPr>
          <p:cNvSpPr/>
          <p:nvPr/>
        </p:nvSpPr>
        <p:spPr>
          <a:xfrm>
            <a:off x="4585936" y="3221893"/>
            <a:ext cx="691663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quis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nostrud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exerci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tation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ullamcorper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suscipit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lobortis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nisl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aliquip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ex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ea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commodo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consequat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Duis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autem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eum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iriure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in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hendrerit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in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vulputate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esse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molestie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consequat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illum</a:t>
            </a:r>
            <a:endParaRPr lang="en-GB" altLang="zh-CN" kern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525A6319-39B7-40E1-BBEA-9C557F268C52}"/>
              </a:ext>
            </a:extLst>
          </p:cNvPr>
          <p:cNvSpPr/>
          <p:nvPr/>
        </p:nvSpPr>
        <p:spPr>
          <a:xfrm>
            <a:off x="689429" y="5045216"/>
            <a:ext cx="762000" cy="762000"/>
          </a:xfrm>
          <a:prstGeom prst="ellipse">
            <a:avLst/>
          </a:prstGeom>
          <a:solidFill>
            <a:srgbClr val="198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icon</a:t>
            </a:r>
            <a:endParaRPr lang="zh-CN" altLang="en-US" sz="1400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AA2E9331-193D-4EB8-A420-D23FCEFBE0C3}"/>
              </a:ext>
            </a:extLst>
          </p:cNvPr>
          <p:cNvSpPr/>
          <p:nvPr/>
        </p:nvSpPr>
        <p:spPr>
          <a:xfrm>
            <a:off x="1977572" y="5045216"/>
            <a:ext cx="762000" cy="762000"/>
          </a:xfrm>
          <a:prstGeom prst="ellipse">
            <a:avLst/>
          </a:prstGeom>
          <a:solidFill>
            <a:srgbClr val="198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icon</a:t>
            </a:r>
            <a:endParaRPr lang="zh-CN" altLang="en-US" sz="1400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249AB98-8568-4798-A804-274D38986A58}"/>
              </a:ext>
            </a:extLst>
          </p:cNvPr>
          <p:cNvSpPr/>
          <p:nvPr/>
        </p:nvSpPr>
        <p:spPr>
          <a:xfrm>
            <a:off x="3265715" y="5045216"/>
            <a:ext cx="762000" cy="762000"/>
          </a:xfrm>
          <a:prstGeom prst="ellipse">
            <a:avLst/>
          </a:prstGeom>
          <a:solidFill>
            <a:srgbClr val="198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icon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25260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B92DD88F-B934-4618-8C8A-128925331A7A}"/>
              </a:ext>
            </a:extLst>
          </p:cNvPr>
          <p:cNvGrpSpPr/>
          <p:nvPr/>
        </p:nvGrpSpPr>
        <p:grpSpPr>
          <a:xfrm rot="16200000">
            <a:off x="9965558" y="1550780"/>
            <a:ext cx="2040539" cy="491140"/>
            <a:chOff x="3784601" y="5778500"/>
            <a:chExt cx="2040539" cy="491140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0EB4E821-EF2D-4703-9086-5DCB3261A3B4}"/>
                </a:ext>
              </a:extLst>
            </p:cNvPr>
            <p:cNvSpPr/>
            <p:nvPr/>
          </p:nvSpPr>
          <p:spPr>
            <a:xfrm>
              <a:off x="3784601" y="5778501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F5C9C7CF-DD68-4739-9377-E4281D7A593D}"/>
                </a:ext>
              </a:extLst>
            </p:cNvPr>
            <p:cNvSpPr/>
            <p:nvPr/>
          </p:nvSpPr>
          <p:spPr>
            <a:xfrm>
              <a:off x="400356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769501CC-4126-46C3-84BA-97D9E70AB5E7}"/>
                </a:ext>
              </a:extLst>
            </p:cNvPr>
            <p:cNvSpPr/>
            <p:nvPr/>
          </p:nvSpPr>
          <p:spPr>
            <a:xfrm>
              <a:off x="4222531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1E371911-72A1-4322-99CF-F0F59DD95DA8}"/>
                </a:ext>
              </a:extLst>
            </p:cNvPr>
            <p:cNvSpPr/>
            <p:nvPr/>
          </p:nvSpPr>
          <p:spPr>
            <a:xfrm>
              <a:off x="444149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89F1CC8-8C16-4958-869D-F7BC300E33CF}"/>
                </a:ext>
              </a:extLst>
            </p:cNvPr>
            <p:cNvSpPr/>
            <p:nvPr/>
          </p:nvSpPr>
          <p:spPr>
            <a:xfrm>
              <a:off x="4660462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AAC28583-A7E4-4651-B15D-62ECC57F42F9}"/>
                </a:ext>
              </a:extLst>
            </p:cNvPr>
            <p:cNvSpPr/>
            <p:nvPr/>
          </p:nvSpPr>
          <p:spPr>
            <a:xfrm>
              <a:off x="487942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EB5BB19-688A-4D70-AB85-0AFE2535F9E3}"/>
                </a:ext>
              </a:extLst>
            </p:cNvPr>
            <p:cNvSpPr/>
            <p:nvPr/>
          </p:nvSpPr>
          <p:spPr>
            <a:xfrm>
              <a:off x="5098393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89F67DD5-6023-4CE9-B397-32D70B8BFF21}"/>
                </a:ext>
              </a:extLst>
            </p:cNvPr>
            <p:cNvSpPr/>
            <p:nvPr/>
          </p:nvSpPr>
          <p:spPr>
            <a:xfrm>
              <a:off x="531735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B576578C-85B0-481F-A75F-55C185137122}"/>
                </a:ext>
              </a:extLst>
            </p:cNvPr>
            <p:cNvSpPr/>
            <p:nvPr/>
          </p:nvSpPr>
          <p:spPr>
            <a:xfrm>
              <a:off x="5536324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A4242806-C788-465B-8EF5-6165D9796E03}"/>
                </a:ext>
              </a:extLst>
            </p:cNvPr>
            <p:cNvSpPr/>
            <p:nvPr/>
          </p:nvSpPr>
          <p:spPr>
            <a:xfrm>
              <a:off x="5755290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4B0837BD-9B91-47B7-BA9E-20AF6A644FFD}"/>
                </a:ext>
              </a:extLst>
            </p:cNvPr>
            <p:cNvSpPr/>
            <p:nvPr/>
          </p:nvSpPr>
          <p:spPr>
            <a:xfrm>
              <a:off x="4222531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7CC9FF5A-6CDA-41D1-A477-5E35B8288622}"/>
                </a:ext>
              </a:extLst>
            </p:cNvPr>
            <p:cNvSpPr/>
            <p:nvPr/>
          </p:nvSpPr>
          <p:spPr>
            <a:xfrm>
              <a:off x="4441496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8A960C90-7686-4EA6-B656-3C094DD6CCEE}"/>
                </a:ext>
              </a:extLst>
            </p:cNvPr>
            <p:cNvSpPr/>
            <p:nvPr/>
          </p:nvSpPr>
          <p:spPr>
            <a:xfrm>
              <a:off x="4660462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6302BC00-AD91-4D07-A09C-636623E50F49}"/>
                </a:ext>
              </a:extLst>
            </p:cNvPr>
            <p:cNvSpPr/>
            <p:nvPr/>
          </p:nvSpPr>
          <p:spPr>
            <a:xfrm>
              <a:off x="487942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0A28703E-29E9-4C35-9558-A594892067E6}"/>
                </a:ext>
              </a:extLst>
            </p:cNvPr>
            <p:cNvSpPr/>
            <p:nvPr/>
          </p:nvSpPr>
          <p:spPr>
            <a:xfrm>
              <a:off x="5098393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BE054403-5AC3-47AC-B215-21D5E8050198}"/>
                </a:ext>
              </a:extLst>
            </p:cNvPr>
            <p:cNvSpPr/>
            <p:nvPr/>
          </p:nvSpPr>
          <p:spPr>
            <a:xfrm>
              <a:off x="531735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D3A171C4-1702-45FB-8450-FD95CDAF25A3}"/>
                </a:ext>
              </a:extLst>
            </p:cNvPr>
            <p:cNvSpPr/>
            <p:nvPr/>
          </p:nvSpPr>
          <p:spPr>
            <a:xfrm>
              <a:off x="5536324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249B28B2-BD71-4D27-B806-E30F73A1CE62}"/>
                </a:ext>
              </a:extLst>
            </p:cNvPr>
            <p:cNvSpPr/>
            <p:nvPr/>
          </p:nvSpPr>
          <p:spPr>
            <a:xfrm>
              <a:off x="5755290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4E83E20-CDCF-417A-8D93-80D888DA906C}"/>
                </a:ext>
              </a:extLst>
            </p:cNvPr>
            <p:cNvSpPr/>
            <p:nvPr/>
          </p:nvSpPr>
          <p:spPr>
            <a:xfrm>
              <a:off x="4660462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7627CBF7-3EF7-4631-B4C1-F7C85E2465DB}"/>
                </a:ext>
              </a:extLst>
            </p:cNvPr>
            <p:cNvSpPr/>
            <p:nvPr/>
          </p:nvSpPr>
          <p:spPr>
            <a:xfrm>
              <a:off x="487942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5AE0C770-C939-4627-8C61-D45CEC40ED4E}"/>
                </a:ext>
              </a:extLst>
            </p:cNvPr>
            <p:cNvSpPr/>
            <p:nvPr/>
          </p:nvSpPr>
          <p:spPr>
            <a:xfrm>
              <a:off x="5098393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F6B50B7D-14ED-4012-8D9F-A669EB911011}"/>
                </a:ext>
              </a:extLst>
            </p:cNvPr>
            <p:cNvSpPr/>
            <p:nvPr/>
          </p:nvSpPr>
          <p:spPr>
            <a:xfrm>
              <a:off x="531735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D1959860-A940-4A32-987F-1A15DE229FB3}"/>
                </a:ext>
              </a:extLst>
            </p:cNvPr>
            <p:cNvSpPr/>
            <p:nvPr/>
          </p:nvSpPr>
          <p:spPr>
            <a:xfrm>
              <a:off x="5536324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5FAC8E9A-4DF8-4A81-BF4D-8971E27CC37D}"/>
                </a:ext>
              </a:extLst>
            </p:cNvPr>
            <p:cNvSpPr/>
            <p:nvPr/>
          </p:nvSpPr>
          <p:spPr>
            <a:xfrm>
              <a:off x="5755290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A17B3AB3-6AAE-44F8-A866-C3212EA98DE8}"/>
              </a:ext>
            </a:extLst>
          </p:cNvPr>
          <p:cNvSpPr txBox="1"/>
          <p:nvPr/>
        </p:nvSpPr>
        <p:spPr>
          <a:xfrm>
            <a:off x="730578" y="320784"/>
            <a:ext cx="625203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Three</a:t>
            </a:r>
            <a:endParaRPr lang="zh-CN" altLang="en-US" sz="200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F6730F76-425E-40BC-8FC1-E72D989A1ED5}"/>
              </a:ext>
            </a:extLst>
          </p:cNvPr>
          <p:cNvGrpSpPr/>
          <p:nvPr/>
        </p:nvGrpSpPr>
        <p:grpSpPr>
          <a:xfrm>
            <a:off x="10026610" y="5750234"/>
            <a:ext cx="1178571" cy="557793"/>
            <a:chOff x="1180732" y="6430441"/>
            <a:chExt cx="1178571" cy="557793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C1B0D78-7CC3-447E-A805-4D456853E1E5}"/>
                </a:ext>
              </a:extLst>
            </p:cNvPr>
            <p:cNvSpPr txBox="1"/>
            <p:nvPr/>
          </p:nvSpPr>
          <p:spPr>
            <a:xfrm rot="16200000">
              <a:off x="1239402" y="6371771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F1FE4379-51E3-4618-B94F-0B8D1C7D515F}"/>
                </a:ext>
              </a:extLst>
            </p:cNvPr>
            <p:cNvSpPr txBox="1"/>
            <p:nvPr/>
          </p:nvSpPr>
          <p:spPr>
            <a:xfrm rot="16200000">
              <a:off x="1445610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3583B1C-7C86-48FA-AF6C-31BCD4B26F46}"/>
                </a:ext>
              </a:extLst>
            </p:cNvPr>
            <p:cNvSpPr txBox="1"/>
            <p:nvPr/>
          </p:nvSpPr>
          <p:spPr>
            <a:xfrm rot="16200000">
              <a:off x="164662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783AAB18-935F-4D51-8895-387633651B0E}"/>
                </a:ext>
              </a:extLst>
            </p:cNvPr>
            <p:cNvSpPr txBox="1"/>
            <p:nvPr/>
          </p:nvSpPr>
          <p:spPr>
            <a:xfrm rot="16200000">
              <a:off x="184763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6ECEC67D-88E2-4322-94EA-0834DCAFFB2B}"/>
                </a:ext>
              </a:extLst>
            </p:cNvPr>
            <p:cNvSpPr txBox="1"/>
            <p:nvPr/>
          </p:nvSpPr>
          <p:spPr>
            <a:xfrm rot="16200000">
              <a:off x="204864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A8406B0-F753-4033-9213-9618E05D83E3}"/>
                </a:ext>
              </a:extLst>
            </p:cNvPr>
            <p:cNvSpPr txBox="1"/>
            <p:nvPr/>
          </p:nvSpPr>
          <p:spPr>
            <a:xfrm rot="16200000">
              <a:off x="124460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62290DC1-4C7F-4EB0-904F-827E94FD9BD0}"/>
                </a:ext>
              </a:extLst>
            </p:cNvPr>
            <p:cNvSpPr txBox="1"/>
            <p:nvPr/>
          </p:nvSpPr>
          <p:spPr>
            <a:xfrm rot="16200000">
              <a:off x="144561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43B5E402-74D9-44FD-9C7E-30E6A570CF71}"/>
                </a:ext>
              </a:extLst>
            </p:cNvPr>
            <p:cNvSpPr txBox="1"/>
            <p:nvPr/>
          </p:nvSpPr>
          <p:spPr>
            <a:xfrm rot="16200000">
              <a:off x="164662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E2714DFA-CAD4-4DAD-A237-3BD248D57F75}"/>
                </a:ext>
              </a:extLst>
            </p:cNvPr>
            <p:cNvSpPr txBox="1"/>
            <p:nvPr/>
          </p:nvSpPr>
          <p:spPr>
            <a:xfrm rot="16200000">
              <a:off x="184763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DEA845F-28D2-4571-89DD-63859F32F1B9}"/>
                </a:ext>
              </a:extLst>
            </p:cNvPr>
            <p:cNvSpPr txBox="1"/>
            <p:nvPr/>
          </p:nvSpPr>
          <p:spPr>
            <a:xfrm rot="16200000">
              <a:off x="204864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3272DED3-2179-488B-B40A-92D3911B15C8}"/>
                </a:ext>
              </a:extLst>
            </p:cNvPr>
            <p:cNvSpPr txBox="1"/>
            <p:nvPr/>
          </p:nvSpPr>
          <p:spPr>
            <a:xfrm rot="16200000">
              <a:off x="124460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40F8F2CF-342F-43DA-A6EC-6649BFF58C29}"/>
                </a:ext>
              </a:extLst>
            </p:cNvPr>
            <p:cNvSpPr txBox="1"/>
            <p:nvPr/>
          </p:nvSpPr>
          <p:spPr>
            <a:xfrm rot="16200000">
              <a:off x="144561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06A395C1-5C8B-4A9E-BCBA-3C07A73441CE}"/>
                </a:ext>
              </a:extLst>
            </p:cNvPr>
            <p:cNvSpPr txBox="1"/>
            <p:nvPr/>
          </p:nvSpPr>
          <p:spPr>
            <a:xfrm rot="16200000">
              <a:off x="164662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12D87341-23CC-49EB-99A8-A0B54D87AA25}"/>
                </a:ext>
              </a:extLst>
            </p:cNvPr>
            <p:cNvSpPr txBox="1"/>
            <p:nvPr/>
          </p:nvSpPr>
          <p:spPr>
            <a:xfrm rot="16200000">
              <a:off x="184763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F62A9171-9676-4193-B4B3-BEB921A8AB08}"/>
                </a:ext>
              </a:extLst>
            </p:cNvPr>
            <p:cNvSpPr txBox="1"/>
            <p:nvPr/>
          </p:nvSpPr>
          <p:spPr>
            <a:xfrm rot="16200000">
              <a:off x="204864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943B70F9-2E5C-44BA-B887-B6CE684F57BE}"/>
              </a:ext>
            </a:extLst>
          </p:cNvPr>
          <p:cNvSpPr/>
          <p:nvPr/>
        </p:nvSpPr>
        <p:spPr>
          <a:xfrm>
            <a:off x="730578" y="4184369"/>
            <a:ext cx="572102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your idea</a:t>
            </a:r>
            <a:r>
              <a:rPr lang="zh-CN" altLang="en-US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4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0519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45959C6-407C-4C1C-B57F-7E97D379598C}"/>
              </a:ext>
            </a:extLst>
          </p:cNvPr>
          <p:cNvSpPr/>
          <p:nvPr/>
        </p:nvSpPr>
        <p:spPr>
          <a:xfrm>
            <a:off x="1104202" y="4980131"/>
            <a:ext cx="4725796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euismod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159B66D-7125-421D-B9D9-F3F30A22C9CE}"/>
              </a:ext>
            </a:extLst>
          </p:cNvPr>
          <p:cNvSpPr/>
          <p:nvPr/>
        </p:nvSpPr>
        <p:spPr>
          <a:xfrm>
            <a:off x="1811617" y="4139097"/>
            <a:ext cx="33109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Keywords here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521BE063-0367-4553-B048-4BA2EE07803E}"/>
              </a:ext>
            </a:extLst>
          </p:cNvPr>
          <p:cNvCxnSpPr/>
          <p:nvPr/>
        </p:nvCxnSpPr>
        <p:spPr>
          <a:xfrm>
            <a:off x="1179766" y="4923652"/>
            <a:ext cx="1589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D8E96D10-6577-4033-A496-BFF0AE408F2F}"/>
              </a:ext>
            </a:extLst>
          </p:cNvPr>
          <p:cNvGrpSpPr/>
          <p:nvPr/>
        </p:nvGrpSpPr>
        <p:grpSpPr>
          <a:xfrm>
            <a:off x="1202586" y="4275464"/>
            <a:ext cx="521951" cy="368764"/>
            <a:chOff x="11137900" y="860547"/>
            <a:chExt cx="1054100" cy="744733"/>
          </a:xfrm>
          <a:solidFill>
            <a:srgbClr val="1BDC77"/>
          </a:solidFill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283AC42B-3E52-474F-96B2-C1E229A96387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9A52740-1D68-4EC5-8255-4453592E8B37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ED86E71-CDA9-4B74-92C0-042FF4946CF4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3322732-C40C-40A3-8081-A6B7C82A0640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8E1CC9D3-42B4-49E6-985D-76CF2167A976}"/>
              </a:ext>
            </a:extLst>
          </p:cNvPr>
          <p:cNvSpPr/>
          <p:nvPr/>
        </p:nvSpPr>
        <p:spPr>
          <a:xfrm>
            <a:off x="6362002" y="4980131"/>
            <a:ext cx="4725796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euismod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76233AD-8747-4E1D-A269-A08480663B20}"/>
              </a:ext>
            </a:extLst>
          </p:cNvPr>
          <p:cNvSpPr/>
          <p:nvPr/>
        </p:nvSpPr>
        <p:spPr>
          <a:xfrm>
            <a:off x="7069417" y="4139097"/>
            <a:ext cx="33109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Keywords here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E550C38-2F9B-4881-B264-7CD93862F5C0}"/>
              </a:ext>
            </a:extLst>
          </p:cNvPr>
          <p:cNvCxnSpPr/>
          <p:nvPr/>
        </p:nvCxnSpPr>
        <p:spPr>
          <a:xfrm>
            <a:off x="6437566" y="4923652"/>
            <a:ext cx="15899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D5A4153-F3CB-4B51-B53C-803F1C6E51A7}"/>
              </a:ext>
            </a:extLst>
          </p:cNvPr>
          <p:cNvGrpSpPr/>
          <p:nvPr/>
        </p:nvGrpSpPr>
        <p:grpSpPr>
          <a:xfrm>
            <a:off x="6460386" y="4275464"/>
            <a:ext cx="521951" cy="368764"/>
            <a:chOff x="11137900" y="860547"/>
            <a:chExt cx="1054100" cy="744733"/>
          </a:xfrm>
          <a:solidFill>
            <a:srgbClr val="1BDC77"/>
          </a:solidFill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880FF56-B0EA-4638-B600-F747BF2EA05F}"/>
                </a:ext>
              </a:extLst>
            </p:cNvPr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2676E4DA-5E06-412D-AC2A-C8E151E8C36F}"/>
                </a:ext>
              </a:extLst>
            </p:cNvPr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3E44206-4AAB-4A0D-8577-785F808A204E}"/>
                </a:ext>
              </a:extLst>
            </p:cNvPr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D89928D-7978-4F99-8589-5B38ADABB70D}"/>
                </a:ext>
              </a:extLst>
            </p:cNvPr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74016742-028C-46B5-846B-104AF31AACFE}"/>
              </a:ext>
            </a:extLst>
          </p:cNvPr>
          <p:cNvGrpSpPr/>
          <p:nvPr/>
        </p:nvGrpSpPr>
        <p:grpSpPr>
          <a:xfrm>
            <a:off x="1104202" y="772545"/>
            <a:ext cx="317500" cy="1490112"/>
            <a:chOff x="969307" y="723169"/>
            <a:chExt cx="317500" cy="1490112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5B3EE7A5-83E9-48DF-BC3C-D94CA81F6476}"/>
                </a:ext>
              </a:extLst>
            </p:cNvPr>
            <p:cNvSpPr/>
            <p:nvPr/>
          </p:nvSpPr>
          <p:spPr>
            <a:xfrm>
              <a:off x="969307" y="723169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8AAEE657-C21E-47B9-B816-0A776690A730}"/>
                </a:ext>
              </a:extLst>
            </p:cNvPr>
            <p:cNvSpPr/>
            <p:nvPr/>
          </p:nvSpPr>
          <p:spPr>
            <a:xfrm>
              <a:off x="969307" y="1309475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D769F343-854B-4B7C-B151-F140F90F55A7}"/>
                </a:ext>
              </a:extLst>
            </p:cNvPr>
            <p:cNvSpPr/>
            <p:nvPr/>
          </p:nvSpPr>
          <p:spPr>
            <a:xfrm>
              <a:off x="969307" y="1895781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99FE2FAF-03B4-4C07-8251-904AEC6E0464}"/>
              </a:ext>
            </a:extLst>
          </p:cNvPr>
          <p:cNvGrpSpPr/>
          <p:nvPr/>
        </p:nvGrpSpPr>
        <p:grpSpPr>
          <a:xfrm>
            <a:off x="1700013" y="543029"/>
            <a:ext cx="6148845" cy="1766264"/>
            <a:chOff x="1565118" y="447017"/>
            <a:chExt cx="6148845" cy="1766264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5DC82F11-869B-485E-BAEF-7745C1C62E0F}"/>
                </a:ext>
              </a:extLst>
            </p:cNvPr>
            <p:cNvSpPr/>
            <p:nvPr/>
          </p:nvSpPr>
          <p:spPr>
            <a:xfrm>
              <a:off x="1565118" y="447017"/>
              <a:ext cx="6148845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8800" kern="0" dirty="0">
                  <a:solidFill>
                    <a:srgbClr val="1BDC77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Arial Unicode MS" pitchFamily="34" charset="-122"/>
                </a:rPr>
                <a:t>Power points</a:t>
              </a:r>
              <a:endParaRPr lang="zh-CN" altLang="en-US" sz="880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B879F865-E0DE-445A-AF9A-62329948E61A}"/>
                </a:ext>
              </a:extLst>
            </p:cNvPr>
            <p:cNvSpPr/>
            <p:nvPr/>
          </p:nvSpPr>
          <p:spPr>
            <a:xfrm>
              <a:off x="1565118" y="1751616"/>
              <a:ext cx="608170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2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Arial Unicode MS" pitchFamily="34" charset="-122"/>
                </a:rPr>
                <a:t>Say Something here to describe your idea</a:t>
              </a:r>
              <a:r>
                <a:rPr lang="zh-CN" altLang="en-US" sz="2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Arial Unicode MS" pitchFamily="34" charset="-122"/>
                </a:rPr>
                <a:t>。</a:t>
              </a:r>
              <a:endPara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41" name="正文">
            <a:extLst>
              <a:ext uri="{FF2B5EF4-FFF2-40B4-BE49-F238E27FC236}">
                <a16:creationId xmlns:a16="http://schemas.microsoft.com/office/drawing/2014/main" id="{B47F3B36-8017-47AC-9C4D-48D97B65293D}"/>
              </a:ext>
            </a:extLst>
          </p:cNvPr>
          <p:cNvSpPr/>
          <p:nvPr/>
        </p:nvSpPr>
        <p:spPr>
          <a:xfrm>
            <a:off x="1104202" y="2531463"/>
            <a:ext cx="9532511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quis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nostrud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exerci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tation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ullamcorper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suscipit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lobortis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nisl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aliquip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ex</a:t>
            </a:r>
          </a:p>
        </p:txBody>
      </p:sp>
    </p:spTree>
    <p:extLst>
      <p:ext uri="{BB962C8B-B14F-4D97-AF65-F5344CB8AC3E}">
        <p14:creationId xmlns:p14="http://schemas.microsoft.com/office/powerpoint/2010/main" val="3592086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矩形 51">
            <a:extLst>
              <a:ext uri="{FF2B5EF4-FFF2-40B4-BE49-F238E27FC236}">
                <a16:creationId xmlns:a16="http://schemas.microsoft.com/office/drawing/2014/main" id="{B8F3BDAB-1236-4587-9BC9-8487187F8D20}"/>
              </a:ext>
            </a:extLst>
          </p:cNvPr>
          <p:cNvSpPr/>
          <p:nvPr/>
        </p:nvSpPr>
        <p:spPr>
          <a:xfrm>
            <a:off x="2146300" y="2383605"/>
            <a:ext cx="9058881" cy="2324100"/>
          </a:xfrm>
          <a:prstGeom prst="rect">
            <a:avLst/>
          </a:prstGeom>
          <a:solidFill>
            <a:srgbClr val="0D6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1" name="图表 30">
            <a:extLst>
              <a:ext uri="{FF2B5EF4-FFF2-40B4-BE49-F238E27FC236}">
                <a16:creationId xmlns:a16="http://schemas.microsoft.com/office/drawing/2014/main" id="{C675C4FC-3F46-4FC0-857C-F7F1D96A2D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0402828"/>
              </p:ext>
            </p:extLst>
          </p:nvPr>
        </p:nvGraphicFramePr>
        <p:xfrm>
          <a:off x="-434684" y="1587957"/>
          <a:ext cx="5873094" cy="39153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53" name="组合 52">
            <a:extLst>
              <a:ext uri="{FF2B5EF4-FFF2-40B4-BE49-F238E27FC236}">
                <a16:creationId xmlns:a16="http://schemas.microsoft.com/office/drawing/2014/main" id="{49863115-B6C0-437F-8C08-9710FEE54B68}"/>
              </a:ext>
            </a:extLst>
          </p:cNvPr>
          <p:cNvGrpSpPr/>
          <p:nvPr/>
        </p:nvGrpSpPr>
        <p:grpSpPr>
          <a:xfrm>
            <a:off x="4469650" y="543029"/>
            <a:ext cx="6148845" cy="1766264"/>
            <a:chOff x="1565118" y="447017"/>
            <a:chExt cx="6148845" cy="1766264"/>
          </a:xfrm>
        </p:grpSpPr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CC08F7B7-0143-45E0-B671-C9E5A0F1CF8E}"/>
                </a:ext>
              </a:extLst>
            </p:cNvPr>
            <p:cNvSpPr/>
            <p:nvPr/>
          </p:nvSpPr>
          <p:spPr>
            <a:xfrm>
              <a:off x="1565118" y="447017"/>
              <a:ext cx="6148845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8800" kern="0" dirty="0">
                  <a:solidFill>
                    <a:srgbClr val="1BDC77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Arial Unicode MS" pitchFamily="34" charset="-122"/>
                </a:rPr>
                <a:t>Power points</a:t>
              </a:r>
              <a:endParaRPr lang="zh-CN" altLang="en-US" sz="880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1D6B61C4-01AD-4E3E-9774-FE3ECF8E96D1}"/>
                </a:ext>
              </a:extLst>
            </p:cNvPr>
            <p:cNvSpPr/>
            <p:nvPr/>
          </p:nvSpPr>
          <p:spPr>
            <a:xfrm>
              <a:off x="1565118" y="1751616"/>
              <a:ext cx="608170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2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Arial Unicode MS" pitchFamily="34" charset="-122"/>
                </a:rPr>
                <a:t>Say Something here to describe your idea</a:t>
              </a:r>
              <a:r>
                <a:rPr lang="zh-CN" altLang="en-US" sz="2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Arial Unicode MS" pitchFamily="34" charset="-122"/>
                </a:rPr>
                <a:t>。</a:t>
              </a:r>
              <a:endPara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56" name="正文">
            <a:extLst>
              <a:ext uri="{FF2B5EF4-FFF2-40B4-BE49-F238E27FC236}">
                <a16:creationId xmlns:a16="http://schemas.microsoft.com/office/drawing/2014/main" id="{4971527F-F89C-4EB3-A265-015A1C2D7DEA}"/>
              </a:ext>
            </a:extLst>
          </p:cNvPr>
          <p:cNvSpPr/>
          <p:nvPr/>
        </p:nvSpPr>
        <p:spPr>
          <a:xfrm>
            <a:off x="4475263" y="2691575"/>
            <a:ext cx="652890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quis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nostrud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exerci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tation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ullamcorper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suscipit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lobortis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nisl</a:t>
            </a:r>
            <a:endParaRPr lang="en-GB" altLang="zh-CN" kern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E73396E0-1CC5-4C11-B898-F4DB2C993755}"/>
              </a:ext>
            </a:extLst>
          </p:cNvPr>
          <p:cNvSpPr/>
          <p:nvPr/>
        </p:nvSpPr>
        <p:spPr>
          <a:xfrm>
            <a:off x="1252170" y="2295962"/>
            <a:ext cx="2499386" cy="2499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圆: 空心 57">
            <a:extLst>
              <a:ext uri="{FF2B5EF4-FFF2-40B4-BE49-F238E27FC236}">
                <a16:creationId xmlns:a16="http://schemas.microsoft.com/office/drawing/2014/main" id="{FA6DA4A2-F403-4987-9438-5B2B7D953889}"/>
              </a:ext>
            </a:extLst>
          </p:cNvPr>
          <p:cNvSpPr/>
          <p:nvPr/>
        </p:nvSpPr>
        <p:spPr>
          <a:xfrm>
            <a:off x="-870967" y="-955075"/>
            <a:ext cx="1818675" cy="1818675"/>
          </a:xfrm>
          <a:prstGeom prst="donut">
            <a:avLst>
              <a:gd name="adj" fmla="val 13683"/>
            </a:avLst>
          </a:prstGeom>
          <a:solidFill>
            <a:srgbClr val="198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0A61FFAB-6367-48B9-891E-C85E802F6515}"/>
              </a:ext>
            </a:extLst>
          </p:cNvPr>
          <p:cNvGrpSpPr/>
          <p:nvPr/>
        </p:nvGrpSpPr>
        <p:grpSpPr>
          <a:xfrm>
            <a:off x="10026610" y="5750234"/>
            <a:ext cx="1178571" cy="557793"/>
            <a:chOff x="1180732" y="6430441"/>
            <a:chExt cx="1178571" cy="557793"/>
          </a:xfrm>
        </p:grpSpPr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568A866C-BC3B-4D41-B2D1-B74B525AC955}"/>
                </a:ext>
              </a:extLst>
            </p:cNvPr>
            <p:cNvSpPr txBox="1"/>
            <p:nvPr/>
          </p:nvSpPr>
          <p:spPr>
            <a:xfrm rot="16200000">
              <a:off x="1239402" y="6371771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2CD3AECD-A8F9-4B39-9AA6-AAB9D107EA04}"/>
                </a:ext>
              </a:extLst>
            </p:cNvPr>
            <p:cNvSpPr txBox="1"/>
            <p:nvPr/>
          </p:nvSpPr>
          <p:spPr>
            <a:xfrm rot="16200000">
              <a:off x="1445610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6B7A5CA6-ECFE-447D-966F-F925CB62D254}"/>
                </a:ext>
              </a:extLst>
            </p:cNvPr>
            <p:cNvSpPr txBox="1"/>
            <p:nvPr/>
          </p:nvSpPr>
          <p:spPr>
            <a:xfrm rot="16200000">
              <a:off x="164662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CB131ECB-2305-4BF1-BF9B-E4D8F0E8B1D0}"/>
                </a:ext>
              </a:extLst>
            </p:cNvPr>
            <p:cNvSpPr txBox="1"/>
            <p:nvPr/>
          </p:nvSpPr>
          <p:spPr>
            <a:xfrm rot="16200000">
              <a:off x="184763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E5C5F0E3-64F1-4056-9270-658A6D025026}"/>
                </a:ext>
              </a:extLst>
            </p:cNvPr>
            <p:cNvSpPr txBox="1"/>
            <p:nvPr/>
          </p:nvSpPr>
          <p:spPr>
            <a:xfrm rot="16200000">
              <a:off x="204864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D0543DFF-4DFB-4AE2-95D7-BAC55AD48403}"/>
                </a:ext>
              </a:extLst>
            </p:cNvPr>
            <p:cNvSpPr txBox="1"/>
            <p:nvPr/>
          </p:nvSpPr>
          <p:spPr>
            <a:xfrm rot="16200000">
              <a:off x="124460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067EEEA1-FCE5-4B3A-8A36-36F00219487E}"/>
                </a:ext>
              </a:extLst>
            </p:cNvPr>
            <p:cNvSpPr txBox="1"/>
            <p:nvPr/>
          </p:nvSpPr>
          <p:spPr>
            <a:xfrm rot="16200000">
              <a:off x="144561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31189B5C-235C-47DE-947F-8A833566E848}"/>
                </a:ext>
              </a:extLst>
            </p:cNvPr>
            <p:cNvSpPr txBox="1"/>
            <p:nvPr/>
          </p:nvSpPr>
          <p:spPr>
            <a:xfrm rot="16200000">
              <a:off x="164662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1F47F2A8-134C-4576-A31F-41DBD51C3120}"/>
                </a:ext>
              </a:extLst>
            </p:cNvPr>
            <p:cNvSpPr txBox="1"/>
            <p:nvPr/>
          </p:nvSpPr>
          <p:spPr>
            <a:xfrm rot="16200000">
              <a:off x="184763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C22643ED-BE0B-4A98-BFD7-88C0DD074761}"/>
                </a:ext>
              </a:extLst>
            </p:cNvPr>
            <p:cNvSpPr txBox="1"/>
            <p:nvPr/>
          </p:nvSpPr>
          <p:spPr>
            <a:xfrm rot="16200000">
              <a:off x="204864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56C2ABA0-AA82-4806-80C1-CF115A3E3B49}"/>
                </a:ext>
              </a:extLst>
            </p:cNvPr>
            <p:cNvSpPr txBox="1"/>
            <p:nvPr/>
          </p:nvSpPr>
          <p:spPr>
            <a:xfrm rot="16200000">
              <a:off x="124460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EA2E1580-AE3C-40AF-9CCF-F7327AD8BFB0}"/>
                </a:ext>
              </a:extLst>
            </p:cNvPr>
            <p:cNvSpPr txBox="1"/>
            <p:nvPr/>
          </p:nvSpPr>
          <p:spPr>
            <a:xfrm rot="16200000">
              <a:off x="144561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DFFF530D-7CD2-460B-8731-550B22B39210}"/>
                </a:ext>
              </a:extLst>
            </p:cNvPr>
            <p:cNvSpPr txBox="1"/>
            <p:nvPr/>
          </p:nvSpPr>
          <p:spPr>
            <a:xfrm rot="16200000">
              <a:off x="164662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9ADE7174-424F-4853-8409-254982238CB7}"/>
                </a:ext>
              </a:extLst>
            </p:cNvPr>
            <p:cNvSpPr txBox="1"/>
            <p:nvPr/>
          </p:nvSpPr>
          <p:spPr>
            <a:xfrm rot="16200000">
              <a:off x="184763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D4EFD47C-9297-4430-9BFB-C942A757A80A}"/>
                </a:ext>
              </a:extLst>
            </p:cNvPr>
            <p:cNvSpPr txBox="1"/>
            <p:nvPr/>
          </p:nvSpPr>
          <p:spPr>
            <a:xfrm rot="16200000">
              <a:off x="204864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</p:grpSp>
      <p:sp>
        <p:nvSpPr>
          <p:cNvPr id="85" name="正文">
            <a:extLst>
              <a:ext uri="{FF2B5EF4-FFF2-40B4-BE49-F238E27FC236}">
                <a16:creationId xmlns:a16="http://schemas.microsoft.com/office/drawing/2014/main" id="{4866D21A-0266-4FCD-8D16-E1391FE9DC65}"/>
              </a:ext>
            </a:extLst>
          </p:cNvPr>
          <p:cNvSpPr/>
          <p:nvPr/>
        </p:nvSpPr>
        <p:spPr>
          <a:xfrm>
            <a:off x="4474728" y="5457007"/>
            <a:ext cx="214539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</a:t>
            </a:r>
            <a:r>
              <a:rPr lang="en-US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todescribe</a:t>
            </a:r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 your idea</a:t>
            </a:r>
            <a:r>
              <a:rPr lang="zh-CN" altLang="en-US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6" name="分点上标题">
            <a:extLst>
              <a:ext uri="{FF2B5EF4-FFF2-40B4-BE49-F238E27FC236}">
                <a16:creationId xmlns:a16="http://schemas.microsoft.com/office/drawing/2014/main" id="{F9D6B629-AE2E-411A-A83C-9930A63E57E2}"/>
              </a:ext>
            </a:extLst>
          </p:cNvPr>
          <p:cNvSpPr/>
          <p:nvPr/>
        </p:nvSpPr>
        <p:spPr>
          <a:xfrm>
            <a:off x="4474728" y="4989965"/>
            <a:ext cx="21453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here</a:t>
            </a:r>
          </a:p>
        </p:txBody>
      </p:sp>
      <p:sp>
        <p:nvSpPr>
          <p:cNvPr id="87" name="正文">
            <a:extLst>
              <a:ext uri="{FF2B5EF4-FFF2-40B4-BE49-F238E27FC236}">
                <a16:creationId xmlns:a16="http://schemas.microsoft.com/office/drawing/2014/main" id="{CDF4D953-AB32-4CE0-BAEF-0B85B92AC43A}"/>
              </a:ext>
            </a:extLst>
          </p:cNvPr>
          <p:cNvSpPr/>
          <p:nvPr/>
        </p:nvSpPr>
        <p:spPr>
          <a:xfrm>
            <a:off x="6963928" y="5457007"/>
            <a:ext cx="214539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</a:t>
            </a:r>
            <a:r>
              <a:rPr lang="en-US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todescribe</a:t>
            </a:r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 your idea</a:t>
            </a:r>
            <a:r>
              <a:rPr lang="zh-CN" altLang="en-US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8" name="分点上标题">
            <a:extLst>
              <a:ext uri="{FF2B5EF4-FFF2-40B4-BE49-F238E27FC236}">
                <a16:creationId xmlns:a16="http://schemas.microsoft.com/office/drawing/2014/main" id="{19B6BB0E-EF92-4B62-9156-175EA8809D74}"/>
              </a:ext>
            </a:extLst>
          </p:cNvPr>
          <p:cNvSpPr/>
          <p:nvPr/>
        </p:nvSpPr>
        <p:spPr>
          <a:xfrm>
            <a:off x="6963928" y="4989965"/>
            <a:ext cx="21453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here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04021CB-A90E-47A1-9E90-BE80E81FB02A}"/>
              </a:ext>
            </a:extLst>
          </p:cNvPr>
          <p:cNvSpPr txBox="1"/>
          <p:nvPr/>
        </p:nvSpPr>
        <p:spPr>
          <a:xfrm>
            <a:off x="1662530" y="3037823"/>
            <a:ext cx="1678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rgbClr val="1BDC77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73%</a:t>
            </a:r>
            <a:endParaRPr lang="zh-CN" altLang="en-US" sz="6000" dirty="0">
              <a:solidFill>
                <a:srgbClr val="1BDC77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6340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8BEED9F-4757-4691-849F-32E77C3F4E0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7112"/>
            <a:ext cx="12192000" cy="6843776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D5A277E5-3A15-4738-A3C9-2CA2C1E4DF25}"/>
              </a:ext>
            </a:extLst>
          </p:cNvPr>
          <p:cNvSpPr/>
          <p:nvPr/>
        </p:nvSpPr>
        <p:spPr>
          <a:xfrm>
            <a:off x="0" y="7112"/>
            <a:ext cx="12192000" cy="684377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38414A5-D5D6-4613-B96D-99F666566C5E}"/>
              </a:ext>
            </a:extLst>
          </p:cNvPr>
          <p:cNvSpPr/>
          <p:nvPr/>
        </p:nvSpPr>
        <p:spPr>
          <a:xfrm>
            <a:off x="5271002" y="2723067"/>
            <a:ext cx="614884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 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7A73B9-F0A4-40FB-BAEB-503AB13652E4}"/>
              </a:ext>
            </a:extLst>
          </p:cNvPr>
          <p:cNvSpPr/>
          <p:nvPr/>
        </p:nvSpPr>
        <p:spPr>
          <a:xfrm>
            <a:off x="5271002" y="4027666"/>
            <a:ext cx="60817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</a:t>
            </a:r>
            <a:r>
              <a:rPr lang="en-US" altLang="zh-CN" sz="2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todescribe</a:t>
            </a:r>
            <a:r>
              <a:rPr lang="en-US" altLang="zh-CN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 your idea</a:t>
            </a:r>
            <a:r>
              <a:rPr lang="zh-CN" altLang="en-US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正文">
            <a:extLst>
              <a:ext uri="{FF2B5EF4-FFF2-40B4-BE49-F238E27FC236}">
                <a16:creationId xmlns:a16="http://schemas.microsoft.com/office/drawing/2014/main" id="{0F95BD86-C267-4590-9D2A-737E89ADFAC0}"/>
              </a:ext>
            </a:extLst>
          </p:cNvPr>
          <p:cNvSpPr/>
          <p:nvPr/>
        </p:nvSpPr>
        <p:spPr>
          <a:xfrm>
            <a:off x="5271001" y="4638383"/>
            <a:ext cx="614884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quis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nostrud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exerci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tation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ullamcorper</a:t>
            </a:r>
            <a:endParaRPr lang="en-GB" altLang="zh-CN" kern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81993FC-2BF6-44C6-A2FA-778AA38901E8}"/>
              </a:ext>
            </a:extLst>
          </p:cNvPr>
          <p:cNvGrpSpPr/>
          <p:nvPr/>
        </p:nvGrpSpPr>
        <p:grpSpPr>
          <a:xfrm>
            <a:off x="868868" y="765565"/>
            <a:ext cx="317500" cy="1765300"/>
            <a:chOff x="660400" y="584200"/>
            <a:chExt cx="317500" cy="1765300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847BF604-2C02-4F38-9146-F539EC7DF21B}"/>
                </a:ext>
              </a:extLst>
            </p:cNvPr>
            <p:cNvSpPr/>
            <p:nvPr/>
          </p:nvSpPr>
          <p:spPr>
            <a:xfrm>
              <a:off x="660400" y="5842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384AB6B2-7933-4FEB-B7E3-7EE093BB6EAA}"/>
                </a:ext>
              </a:extLst>
            </p:cNvPr>
            <p:cNvSpPr/>
            <p:nvPr/>
          </p:nvSpPr>
          <p:spPr>
            <a:xfrm>
              <a:off x="660400" y="13081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34B7979B-1A03-48BF-92A5-6FC5D400E28B}"/>
                </a:ext>
              </a:extLst>
            </p:cNvPr>
            <p:cNvSpPr/>
            <p:nvPr/>
          </p:nvSpPr>
          <p:spPr>
            <a:xfrm>
              <a:off x="660400" y="20320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9864512-36FD-460F-B087-A7F5146B3BC7}"/>
              </a:ext>
            </a:extLst>
          </p:cNvPr>
          <p:cNvGrpSpPr/>
          <p:nvPr/>
        </p:nvGrpSpPr>
        <p:grpSpPr>
          <a:xfrm rot="16200000">
            <a:off x="4220359" y="2912787"/>
            <a:ext cx="781454" cy="939094"/>
            <a:chOff x="67194" y="-1225"/>
            <a:chExt cx="781454" cy="939094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65791E8A-C529-463D-B450-B02402D072D2}"/>
                </a:ext>
              </a:extLst>
            </p:cNvPr>
            <p:cNvSpPr/>
            <p:nvPr/>
          </p:nvSpPr>
          <p:spPr>
            <a:xfrm rot="10800000">
              <a:off x="682598" y="78619"/>
              <a:ext cx="166049" cy="7804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3501EBB-410D-40EF-AC08-4B044C1C1039}"/>
                </a:ext>
              </a:extLst>
            </p:cNvPr>
            <p:cNvSpPr/>
            <p:nvPr/>
          </p:nvSpPr>
          <p:spPr>
            <a:xfrm rot="5400000">
              <a:off x="374896" y="385297"/>
              <a:ext cx="166049" cy="7814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B65FABBF-B32E-45CE-A295-D8F061B845FB}"/>
                </a:ext>
              </a:extLst>
            </p:cNvPr>
            <p:cNvSpPr/>
            <p:nvPr/>
          </p:nvSpPr>
          <p:spPr>
            <a:xfrm rot="18900000">
              <a:off x="374896" y="-1225"/>
              <a:ext cx="166049" cy="9390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4034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DBEC5B5-7F60-497A-A484-D037A5FEB08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18C4301E-BEA3-4F45-BB77-5DDF950995F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正文">
            <a:extLst>
              <a:ext uri="{FF2B5EF4-FFF2-40B4-BE49-F238E27FC236}">
                <a16:creationId xmlns:a16="http://schemas.microsoft.com/office/drawing/2014/main" id="{3766ABC5-7B6E-44DC-AB13-02E928F6868B}"/>
              </a:ext>
            </a:extLst>
          </p:cNvPr>
          <p:cNvSpPr/>
          <p:nvPr/>
        </p:nvSpPr>
        <p:spPr>
          <a:xfrm>
            <a:off x="1720851" y="3330283"/>
            <a:ext cx="8750299" cy="2122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quis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nostrud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exerci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tation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ullamcorper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suscipit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lobortis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nisl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aliquip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ex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ea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commodo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consequat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Duis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autem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eum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iriure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in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hendrerit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in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vulputate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esse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1BA0B16F-8A97-4C48-BA80-C7EDAC53F2C1}"/>
              </a:ext>
            </a:extLst>
          </p:cNvPr>
          <p:cNvSpPr/>
          <p:nvPr/>
        </p:nvSpPr>
        <p:spPr>
          <a:xfrm>
            <a:off x="1200795" y="3330283"/>
            <a:ext cx="520056" cy="577023"/>
          </a:xfrm>
          <a:custGeom>
            <a:avLst/>
            <a:gdLst/>
            <a:ahLst/>
            <a:cxnLst/>
            <a:rect l="l" t="t" r="r" b="b"/>
            <a:pathLst>
              <a:path w="714327" h="792575">
                <a:moveTo>
                  <a:pt x="661321" y="0"/>
                </a:moveTo>
                <a:lnTo>
                  <a:pt x="714327" y="85820"/>
                </a:lnTo>
                <a:cubicBezTo>
                  <a:pt x="584756" y="149764"/>
                  <a:pt x="519970" y="296164"/>
                  <a:pt x="519970" y="525018"/>
                </a:cubicBezTo>
                <a:lnTo>
                  <a:pt x="666369" y="525018"/>
                </a:lnTo>
                <a:lnTo>
                  <a:pt x="666369" y="792575"/>
                </a:lnTo>
                <a:lnTo>
                  <a:pt x="403860" y="792575"/>
                </a:lnTo>
                <a:lnTo>
                  <a:pt x="403860" y="545211"/>
                </a:lnTo>
                <a:cubicBezTo>
                  <a:pt x="403860" y="425735"/>
                  <a:pt x="426156" y="315515"/>
                  <a:pt x="470749" y="214550"/>
                </a:cubicBezTo>
                <a:cubicBezTo>
                  <a:pt x="515342" y="113585"/>
                  <a:pt x="578866" y="42068"/>
                  <a:pt x="661321" y="0"/>
                </a:cubicBezTo>
                <a:close/>
                <a:moveTo>
                  <a:pt x="257461" y="0"/>
                </a:moveTo>
                <a:lnTo>
                  <a:pt x="310467" y="85820"/>
                </a:lnTo>
                <a:cubicBezTo>
                  <a:pt x="180896" y="149764"/>
                  <a:pt x="116110" y="296164"/>
                  <a:pt x="116110" y="525018"/>
                </a:cubicBezTo>
                <a:lnTo>
                  <a:pt x="262509" y="525018"/>
                </a:lnTo>
                <a:lnTo>
                  <a:pt x="262509" y="792575"/>
                </a:lnTo>
                <a:lnTo>
                  <a:pt x="0" y="792575"/>
                </a:lnTo>
                <a:lnTo>
                  <a:pt x="0" y="545211"/>
                </a:lnTo>
                <a:cubicBezTo>
                  <a:pt x="0" y="425735"/>
                  <a:pt x="22296" y="315515"/>
                  <a:pt x="66889" y="214550"/>
                </a:cubicBezTo>
                <a:cubicBezTo>
                  <a:pt x="111482" y="113585"/>
                  <a:pt x="175006" y="42068"/>
                  <a:pt x="25746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3DF269C2-F215-4094-BC90-EBCAACA2C57E}"/>
              </a:ext>
            </a:extLst>
          </p:cNvPr>
          <p:cNvSpPr/>
          <p:nvPr/>
        </p:nvSpPr>
        <p:spPr>
          <a:xfrm rot="10800000">
            <a:off x="10662295" y="4138255"/>
            <a:ext cx="520056" cy="577023"/>
          </a:xfrm>
          <a:custGeom>
            <a:avLst/>
            <a:gdLst/>
            <a:ahLst/>
            <a:cxnLst/>
            <a:rect l="l" t="t" r="r" b="b"/>
            <a:pathLst>
              <a:path w="714327" h="792575">
                <a:moveTo>
                  <a:pt x="661321" y="0"/>
                </a:moveTo>
                <a:lnTo>
                  <a:pt x="714327" y="85820"/>
                </a:lnTo>
                <a:cubicBezTo>
                  <a:pt x="584756" y="149764"/>
                  <a:pt x="519970" y="296164"/>
                  <a:pt x="519970" y="525018"/>
                </a:cubicBezTo>
                <a:lnTo>
                  <a:pt x="666369" y="525018"/>
                </a:lnTo>
                <a:lnTo>
                  <a:pt x="666369" y="792575"/>
                </a:lnTo>
                <a:lnTo>
                  <a:pt x="403860" y="792575"/>
                </a:lnTo>
                <a:lnTo>
                  <a:pt x="403860" y="545211"/>
                </a:lnTo>
                <a:cubicBezTo>
                  <a:pt x="403860" y="425735"/>
                  <a:pt x="426156" y="315515"/>
                  <a:pt x="470749" y="214550"/>
                </a:cubicBezTo>
                <a:cubicBezTo>
                  <a:pt x="515342" y="113585"/>
                  <a:pt x="578866" y="42068"/>
                  <a:pt x="661321" y="0"/>
                </a:cubicBezTo>
                <a:close/>
                <a:moveTo>
                  <a:pt x="257461" y="0"/>
                </a:moveTo>
                <a:lnTo>
                  <a:pt x="310467" y="85820"/>
                </a:lnTo>
                <a:cubicBezTo>
                  <a:pt x="180896" y="149764"/>
                  <a:pt x="116110" y="296164"/>
                  <a:pt x="116110" y="525018"/>
                </a:cubicBezTo>
                <a:lnTo>
                  <a:pt x="262509" y="525018"/>
                </a:lnTo>
                <a:lnTo>
                  <a:pt x="262509" y="792575"/>
                </a:lnTo>
                <a:lnTo>
                  <a:pt x="0" y="792575"/>
                </a:lnTo>
                <a:lnTo>
                  <a:pt x="0" y="545211"/>
                </a:lnTo>
                <a:cubicBezTo>
                  <a:pt x="0" y="425735"/>
                  <a:pt x="22296" y="315515"/>
                  <a:pt x="66889" y="214550"/>
                </a:cubicBezTo>
                <a:cubicBezTo>
                  <a:pt x="111482" y="113585"/>
                  <a:pt x="175006" y="42068"/>
                  <a:pt x="25746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62C7D5B-7569-4E49-A362-26808EB02F59}"/>
              </a:ext>
            </a:extLst>
          </p:cNvPr>
          <p:cNvSpPr/>
          <p:nvPr/>
        </p:nvSpPr>
        <p:spPr>
          <a:xfrm>
            <a:off x="3021578" y="1296759"/>
            <a:ext cx="614884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 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BB71FFA-D664-4ED3-B71E-07FA4CE4F533}"/>
              </a:ext>
            </a:extLst>
          </p:cNvPr>
          <p:cNvSpPr/>
          <p:nvPr/>
        </p:nvSpPr>
        <p:spPr>
          <a:xfrm>
            <a:off x="3021578" y="2601358"/>
            <a:ext cx="60817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to describe your idea</a:t>
            </a:r>
            <a:r>
              <a:rPr lang="zh-CN" altLang="en-US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D2EEA5D-AE53-4C61-8124-2F6EC0E88F6B}"/>
              </a:ext>
            </a:extLst>
          </p:cNvPr>
          <p:cNvGrpSpPr/>
          <p:nvPr/>
        </p:nvGrpSpPr>
        <p:grpSpPr>
          <a:xfrm rot="5400000">
            <a:off x="5937250" y="5183830"/>
            <a:ext cx="317500" cy="1765300"/>
            <a:chOff x="660400" y="584200"/>
            <a:chExt cx="317500" cy="1765300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C9C61F4F-34CC-4D77-99DF-C7DE21A0DD7A}"/>
                </a:ext>
              </a:extLst>
            </p:cNvPr>
            <p:cNvSpPr/>
            <p:nvPr/>
          </p:nvSpPr>
          <p:spPr>
            <a:xfrm>
              <a:off x="660400" y="5842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C941E42-B7DD-482B-B49D-57BF75200FCB}"/>
                </a:ext>
              </a:extLst>
            </p:cNvPr>
            <p:cNvSpPr/>
            <p:nvPr/>
          </p:nvSpPr>
          <p:spPr>
            <a:xfrm>
              <a:off x="660400" y="13081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FFF4F61C-4AEA-4BC4-BBAE-28D86D6BFB28}"/>
                </a:ext>
              </a:extLst>
            </p:cNvPr>
            <p:cNvSpPr/>
            <p:nvPr/>
          </p:nvSpPr>
          <p:spPr>
            <a:xfrm>
              <a:off x="660400" y="20320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3407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B92DD88F-B934-4618-8C8A-128925331A7A}"/>
              </a:ext>
            </a:extLst>
          </p:cNvPr>
          <p:cNvGrpSpPr/>
          <p:nvPr/>
        </p:nvGrpSpPr>
        <p:grpSpPr>
          <a:xfrm rot="16200000">
            <a:off x="9965558" y="1550780"/>
            <a:ext cx="2040539" cy="491140"/>
            <a:chOff x="3784601" y="5778500"/>
            <a:chExt cx="2040539" cy="491140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0EB4E821-EF2D-4703-9086-5DCB3261A3B4}"/>
                </a:ext>
              </a:extLst>
            </p:cNvPr>
            <p:cNvSpPr/>
            <p:nvPr/>
          </p:nvSpPr>
          <p:spPr>
            <a:xfrm>
              <a:off x="3784601" y="5778501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F5C9C7CF-DD68-4739-9377-E4281D7A593D}"/>
                </a:ext>
              </a:extLst>
            </p:cNvPr>
            <p:cNvSpPr/>
            <p:nvPr/>
          </p:nvSpPr>
          <p:spPr>
            <a:xfrm>
              <a:off x="400356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769501CC-4126-46C3-84BA-97D9E70AB5E7}"/>
                </a:ext>
              </a:extLst>
            </p:cNvPr>
            <p:cNvSpPr/>
            <p:nvPr/>
          </p:nvSpPr>
          <p:spPr>
            <a:xfrm>
              <a:off x="4222531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1E371911-72A1-4322-99CF-F0F59DD95DA8}"/>
                </a:ext>
              </a:extLst>
            </p:cNvPr>
            <p:cNvSpPr/>
            <p:nvPr/>
          </p:nvSpPr>
          <p:spPr>
            <a:xfrm>
              <a:off x="444149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89F1CC8-8C16-4958-869D-F7BC300E33CF}"/>
                </a:ext>
              </a:extLst>
            </p:cNvPr>
            <p:cNvSpPr/>
            <p:nvPr/>
          </p:nvSpPr>
          <p:spPr>
            <a:xfrm>
              <a:off x="4660462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AAC28583-A7E4-4651-B15D-62ECC57F42F9}"/>
                </a:ext>
              </a:extLst>
            </p:cNvPr>
            <p:cNvSpPr/>
            <p:nvPr/>
          </p:nvSpPr>
          <p:spPr>
            <a:xfrm>
              <a:off x="487942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EB5BB19-688A-4D70-AB85-0AFE2535F9E3}"/>
                </a:ext>
              </a:extLst>
            </p:cNvPr>
            <p:cNvSpPr/>
            <p:nvPr/>
          </p:nvSpPr>
          <p:spPr>
            <a:xfrm>
              <a:off x="5098393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89F67DD5-6023-4CE9-B397-32D70B8BFF21}"/>
                </a:ext>
              </a:extLst>
            </p:cNvPr>
            <p:cNvSpPr/>
            <p:nvPr/>
          </p:nvSpPr>
          <p:spPr>
            <a:xfrm>
              <a:off x="531735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B576578C-85B0-481F-A75F-55C185137122}"/>
                </a:ext>
              </a:extLst>
            </p:cNvPr>
            <p:cNvSpPr/>
            <p:nvPr/>
          </p:nvSpPr>
          <p:spPr>
            <a:xfrm>
              <a:off x="5536324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A4242806-C788-465B-8EF5-6165D9796E03}"/>
                </a:ext>
              </a:extLst>
            </p:cNvPr>
            <p:cNvSpPr/>
            <p:nvPr/>
          </p:nvSpPr>
          <p:spPr>
            <a:xfrm>
              <a:off x="5755290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4B0837BD-9B91-47B7-BA9E-20AF6A644FFD}"/>
                </a:ext>
              </a:extLst>
            </p:cNvPr>
            <p:cNvSpPr/>
            <p:nvPr/>
          </p:nvSpPr>
          <p:spPr>
            <a:xfrm>
              <a:off x="4222531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7CC9FF5A-6CDA-41D1-A477-5E35B8288622}"/>
                </a:ext>
              </a:extLst>
            </p:cNvPr>
            <p:cNvSpPr/>
            <p:nvPr/>
          </p:nvSpPr>
          <p:spPr>
            <a:xfrm>
              <a:off x="4441496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8A960C90-7686-4EA6-B656-3C094DD6CCEE}"/>
                </a:ext>
              </a:extLst>
            </p:cNvPr>
            <p:cNvSpPr/>
            <p:nvPr/>
          </p:nvSpPr>
          <p:spPr>
            <a:xfrm>
              <a:off x="4660462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6302BC00-AD91-4D07-A09C-636623E50F49}"/>
                </a:ext>
              </a:extLst>
            </p:cNvPr>
            <p:cNvSpPr/>
            <p:nvPr/>
          </p:nvSpPr>
          <p:spPr>
            <a:xfrm>
              <a:off x="487942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0A28703E-29E9-4C35-9558-A594892067E6}"/>
                </a:ext>
              </a:extLst>
            </p:cNvPr>
            <p:cNvSpPr/>
            <p:nvPr/>
          </p:nvSpPr>
          <p:spPr>
            <a:xfrm>
              <a:off x="5098393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BE054403-5AC3-47AC-B215-21D5E8050198}"/>
                </a:ext>
              </a:extLst>
            </p:cNvPr>
            <p:cNvSpPr/>
            <p:nvPr/>
          </p:nvSpPr>
          <p:spPr>
            <a:xfrm>
              <a:off x="531735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D3A171C4-1702-45FB-8450-FD95CDAF25A3}"/>
                </a:ext>
              </a:extLst>
            </p:cNvPr>
            <p:cNvSpPr/>
            <p:nvPr/>
          </p:nvSpPr>
          <p:spPr>
            <a:xfrm>
              <a:off x="5536324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249B28B2-BD71-4D27-B806-E30F73A1CE62}"/>
                </a:ext>
              </a:extLst>
            </p:cNvPr>
            <p:cNvSpPr/>
            <p:nvPr/>
          </p:nvSpPr>
          <p:spPr>
            <a:xfrm>
              <a:off x="5755290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4E83E20-CDCF-417A-8D93-80D888DA906C}"/>
                </a:ext>
              </a:extLst>
            </p:cNvPr>
            <p:cNvSpPr/>
            <p:nvPr/>
          </p:nvSpPr>
          <p:spPr>
            <a:xfrm>
              <a:off x="4660462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7627CBF7-3EF7-4631-B4C1-F7C85E2465DB}"/>
                </a:ext>
              </a:extLst>
            </p:cNvPr>
            <p:cNvSpPr/>
            <p:nvPr/>
          </p:nvSpPr>
          <p:spPr>
            <a:xfrm>
              <a:off x="487942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5AE0C770-C939-4627-8C61-D45CEC40ED4E}"/>
                </a:ext>
              </a:extLst>
            </p:cNvPr>
            <p:cNvSpPr/>
            <p:nvPr/>
          </p:nvSpPr>
          <p:spPr>
            <a:xfrm>
              <a:off x="5098393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F6B50B7D-14ED-4012-8D9F-A669EB911011}"/>
                </a:ext>
              </a:extLst>
            </p:cNvPr>
            <p:cNvSpPr/>
            <p:nvPr/>
          </p:nvSpPr>
          <p:spPr>
            <a:xfrm>
              <a:off x="531735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D1959860-A940-4A32-987F-1A15DE229FB3}"/>
                </a:ext>
              </a:extLst>
            </p:cNvPr>
            <p:cNvSpPr/>
            <p:nvPr/>
          </p:nvSpPr>
          <p:spPr>
            <a:xfrm>
              <a:off x="5536324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5FAC8E9A-4DF8-4A81-BF4D-8971E27CC37D}"/>
                </a:ext>
              </a:extLst>
            </p:cNvPr>
            <p:cNvSpPr/>
            <p:nvPr/>
          </p:nvSpPr>
          <p:spPr>
            <a:xfrm>
              <a:off x="5755290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A17B3AB3-6AAE-44F8-A866-C3212EA98DE8}"/>
              </a:ext>
            </a:extLst>
          </p:cNvPr>
          <p:cNvSpPr txBox="1"/>
          <p:nvPr/>
        </p:nvSpPr>
        <p:spPr>
          <a:xfrm>
            <a:off x="730578" y="320784"/>
            <a:ext cx="4775666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Four</a:t>
            </a:r>
            <a:endParaRPr lang="zh-CN" altLang="en-US" sz="200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F6730F76-425E-40BC-8FC1-E72D989A1ED5}"/>
              </a:ext>
            </a:extLst>
          </p:cNvPr>
          <p:cNvGrpSpPr/>
          <p:nvPr/>
        </p:nvGrpSpPr>
        <p:grpSpPr>
          <a:xfrm>
            <a:off x="10026610" y="5750234"/>
            <a:ext cx="1178571" cy="557793"/>
            <a:chOff x="1180732" y="6430441"/>
            <a:chExt cx="1178571" cy="557793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C1B0D78-7CC3-447E-A805-4D456853E1E5}"/>
                </a:ext>
              </a:extLst>
            </p:cNvPr>
            <p:cNvSpPr txBox="1"/>
            <p:nvPr/>
          </p:nvSpPr>
          <p:spPr>
            <a:xfrm rot="16200000">
              <a:off x="1239402" y="6371771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F1FE4379-51E3-4618-B94F-0B8D1C7D515F}"/>
                </a:ext>
              </a:extLst>
            </p:cNvPr>
            <p:cNvSpPr txBox="1"/>
            <p:nvPr/>
          </p:nvSpPr>
          <p:spPr>
            <a:xfrm rot="16200000">
              <a:off x="1445610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3583B1C-7C86-48FA-AF6C-31BCD4B26F46}"/>
                </a:ext>
              </a:extLst>
            </p:cNvPr>
            <p:cNvSpPr txBox="1"/>
            <p:nvPr/>
          </p:nvSpPr>
          <p:spPr>
            <a:xfrm rot="16200000">
              <a:off x="164662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783AAB18-935F-4D51-8895-387633651B0E}"/>
                </a:ext>
              </a:extLst>
            </p:cNvPr>
            <p:cNvSpPr txBox="1"/>
            <p:nvPr/>
          </p:nvSpPr>
          <p:spPr>
            <a:xfrm rot="16200000">
              <a:off x="184763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6ECEC67D-88E2-4322-94EA-0834DCAFFB2B}"/>
                </a:ext>
              </a:extLst>
            </p:cNvPr>
            <p:cNvSpPr txBox="1"/>
            <p:nvPr/>
          </p:nvSpPr>
          <p:spPr>
            <a:xfrm rot="16200000">
              <a:off x="204864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A8406B0-F753-4033-9213-9618E05D83E3}"/>
                </a:ext>
              </a:extLst>
            </p:cNvPr>
            <p:cNvSpPr txBox="1"/>
            <p:nvPr/>
          </p:nvSpPr>
          <p:spPr>
            <a:xfrm rot="16200000">
              <a:off x="124460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62290DC1-4C7F-4EB0-904F-827E94FD9BD0}"/>
                </a:ext>
              </a:extLst>
            </p:cNvPr>
            <p:cNvSpPr txBox="1"/>
            <p:nvPr/>
          </p:nvSpPr>
          <p:spPr>
            <a:xfrm rot="16200000">
              <a:off x="144561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43B5E402-74D9-44FD-9C7E-30E6A570CF71}"/>
                </a:ext>
              </a:extLst>
            </p:cNvPr>
            <p:cNvSpPr txBox="1"/>
            <p:nvPr/>
          </p:nvSpPr>
          <p:spPr>
            <a:xfrm rot="16200000">
              <a:off x="164662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E2714DFA-CAD4-4DAD-A237-3BD248D57F75}"/>
                </a:ext>
              </a:extLst>
            </p:cNvPr>
            <p:cNvSpPr txBox="1"/>
            <p:nvPr/>
          </p:nvSpPr>
          <p:spPr>
            <a:xfrm rot="16200000">
              <a:off x="184763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DEA845F-28D2-4571-89DD-63859F32F1B9}"/>
                </a:ext>
              </a:extLst>
            </p:cNvPr>
            <p:cNvSpPr txBox="1"/>
            <p:nvPr/>
          </p:nvSpPr>
          <p:spPr>
            <a:xfrm rot="16200000">
              <a:off x="204864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3272DED3-2179-488B-B40A-92D3911B15C8}"/>
                </a:ext>
              </a:extLst>
            </p:cNvPr>
            <p:cNvSpPr txBox="1"/>
            <p:nvPr/>
          </p:nvSpPr>
          <p:spPr>
            <a:xfrm rot="16200000">
              <a:off x="124460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40F8F2CF-342F-43DA-A6EC-6649BFF58C29}"/>
                </a:ext>
              </a:extLst>
            </p:cNvPr>
            <p:cNvSpPr txBox="1"/>
            <p:nvPr/>
          </p:nvSpPr>
          <p:spPr>
            <a:xfrm rot="16200000">
              <a:off x="144561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06A395C1-5C8B-4A9E-BCBA-3C07A73441CE}"/>
                </a:ext>
              </a:extLst>
            </p:cNvPr>
            <p:cNvSpPr txBox="1"/>
            <p:nvPr/>
          </p:nvSpPr>
          <p:spPr>
            <a:xfrm rot="16200000">
              <a:off x="164662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12D87341-23CC-49EB-99A8-A0B54D87AA25}"/>
                </a:ext>
              </a:extLst>
            </p:cNvPr>
            <p:cNvSpPr txBox="1"/>
            <p:nvPr/>
          </p:nvSpPr>
          <p:spPr>
            <a:xfrm rot="16200000">
              <a:off x="184763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F62A9171-9676-4193-B4B3-BEB921A8AB08}"/>
                </a:ext>
              </a:extLst>
            </p:cNvPr>
            <p:cNvSpPr txBox="1"/>
            <p:nvPr/>
          </p:nvSpPr>
          <p:spPr>
            <a:xfrm rot="16200000">
              <a:off x="204864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943B70F9-2E5C-44BA-B887-B6CE684F57BE}"/>
              </a:ext>
            </a:extLst>
          </p:cNvPr>
          <p:cNvSpPr/>
          <p:nvPr/>
        </p:nvSpPr>
        <p:spPr>
          <a:xfrm>
            <a:off x="730578" y="4184369"/>
            <a:ext cx="572102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your idea</a:t>
            </a:r>
            <a:r>
              <a:rPr lang="zh-CN" altLang="en-US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4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4046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图示 10">
            <a:extLst>
              <a:ext uri="{FF2B5EF4-FFF2-40B4-BE49-F238E27FC236}">
                <a16:creationId xmlns:a16="http://schemas.microsoft.com/office/drawing/2014/main" id="{530D5AB3-88E9-4FCC-8C39-6F7AA6AC7A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2152718"/>
              </p:ext>
            </p:extLst>
          </p:nvPr>
        </p:nvGraphicFramePr>
        <p:xfrm>
          <a:off x="2177141" y="71966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正文">
            <a:extLst>
              <a:ext uri="{FF2B5EF4-FFF2-40B4-BE49-F238E27FC236}">
                <a16:creationId xmlns:a16="http://schemas.microsoft.com/office/drawing/2014/main" id="{E47DD8AD-6513-44A6-806B-86FFC0080A52}"/>
              </a:ext>
            </a:extLst>
          </p:cNvPr>
          <p:cNvSpPr/>
          <p:nvPr/>
        </p:nvSpPr>
        <p:spPr>
          <a:xfrm>
            <a:off x="8190289" y="644522"/>
            <a:ext cx="3256644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quis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nostrud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exerci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tation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ullamcorper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suscipit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lobortis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nisl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aliquip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ex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ea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commodo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consequat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Duis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autem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eum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iriure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in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hendrerit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in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vulputate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esse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092F8B7-F37B-4653-9040-4A1B93DA8CCF}"/>
              </a:ext>
            </a:extLst>
          </p:cNvPr>
          <p:cNvSpPr/>
          <p:nvPr/>
        </p:nvSpPr>
        <p:spPr>
          <a:xfrm>
            <a:off x="304799" y="3690219"/>
            <a:ext cx="418011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pPr algn="r"/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pPr algn="r"/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your idea</a:t>
            </a:r>
            <a:endParaRPr lang="zh-CN" altLang="en-US" sz="4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B57D736-CF81-474B-BB75-22B8FF510554}"/>
              </a:ext>
            </a:extLst>
          </p:cNvPr>
          <p:cNvSpPr/>
          <p:nvPr/>
        </p:nvSpPr>
        <p:spPr>
          <a:xfrm>
            <a:off x="1222485" y="367014"/>
            <a:ext cx="3262427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</a:t>
            </a:r>
          </a:p>
          <a:p>
            <a:pPr algn="ctr"/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3FEAC90-F4DD-45F3-8660-EB4493989AF8}"/>
              </a:ext>
            </a:extLst>
          </p:cNvPr>
          <p:cNvGrpSpPr/>
          <p:nvPr/>
        </p:nvGrpSpPr>
        <p:grpSpPr>
          <a:xfrm rot="5400000">
            <a:off x="3201476" y="2583293"/>
            <a:ext cx="317500" cy="1765300"/>
            <a:chOff x="660400" y="584200"/>
            <a:chExt cx="317500" cy="1765300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658AF6C7-2FC1-48F7-9F6D-46994B7D8856}"/>
                </a:ext>
              </a:extLst>
            </p:cNvPr>
            <p:cNvSpPr/>
            <p:nvPr/>
          </p:nvSpPr>
          <p:spPr>
            <a:xfrm>
              <a:off x="660400" y="5842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F6207559-8BE4-472D-85E9-5C7563454921}"/>
                </a:ext>
              </a:extLst>
            </p:cNvPr>
            <p:cNvSpPr/>
            <p:nvPr/>
          </p:nvSpPr>
          <p:spPr>
            <a:xfrm>
              <a:off x="660400" y="13081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39545FCC-4314-4446-96A6-EEA162933540}"/>
                </a:ext>
              </a:extLst>
            </p:cNvPr>
            <p:cNvSpPr/>
            <p:nvPr/>
          </p:nvSpPr>
          <p:spPr>
            <a:xfrm>
              <a:off x="660400" y="20320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03558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2391C3B4-F157-4CF7-9AA9-1687C9B544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4822476"/>
              </p:ext>
            </p:extLst>
          </p:nvPr>
        </p:nvGraphicFramePr>
        <p:xfrm>
          <a:off x="-140946" y="537462"/>
          <a:ext cx="6718300" cy="50684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正文">
            <a:extLst>
              <a:ext uri="{FF2B5EF4-FFF2-40B4-BE49-F238E27FC236}">
                <a16:creationId xmlns:a16="http://schemas.microsoft.com/office/drawing/2014/main" id="{46836869-DEA4-41B1-A792-739C6C71A780}"/>
              </a:ext>
            </a:extLst>
          </p:cNvPr>
          <p:cNvSpPr/>
          <p:nvPr/>
        </p:nvSpPr>
        <p:spPr>
          <a:xfrm>
            <a:off x="4940216" y="4902255"/>
            <a:ext cx="6400657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EC3FAE3-5D30-4469-A219-8166A567CEED}"/>
              </a:ext>
            </a:extLst>
          </p:cNvPr>
          <p:cNvSpPr/>
          <p:nvPr/>
        </p:nvSpPr>
        <p:spPr>
          <a:xfrm>
            <a:off x="1728139" y="5363920"/>
            <a:ext cx="25019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pPr algn="r"/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pPr algn="r"/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your idea</a:t>
            </a:r>
            <a:r>
              <a:rPr lang="zh-CN" altLang="en-US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A9B7E72-38CF-49DF-9517-9C3C3470D3F8}"/>
              </a:ext>
            </a:extLst>
          </p:cNvPr>
          <p:cNvSpPr/>
          <p:nvPr/>
        </p:nvSpPr>
        <p:spPr>
          <a:xfrm>
            <a:off x="4494733" y="4921277"/>
            <a:ext cx="180789" cy="1346950"/>
          </a:xfrm>
          <a:prstGeom prst="rect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25DF330E-BFB8-4ABB-96CB-8135F77A3B27}"/>
              </a:ext>
            </a:extLst>
          </p:cNvPr>
          <p:cNvGrpSpPr/>
          <p:nvPr/>
        </p:nvGrpSpPr>
        <p:grpSpPr>
          <a:xfrm>
            <a:off x="4365625" y="1017204"/>
            <a:ext cx="3183732" cy="367096"/>
            <a:chOff x="4365625" y="1017204"/>
            <a:chExt cx="3183732" cy="367096"/>
          </a:xfrm>
        </p:grpSpPr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4B532699-613A-4E70-BBF1-C723E65718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65625" y="1017204"/>
              <a:ext cx="1139032" cy="367096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B52054BF-71DD-4CAC-82B5-557B372126EF}"/>
                </a:ext>
              </a:extLst>
            </p:cNvPr>
            <p:cNvCxnSpPr/>
            <p:nvPr/>
          </p:nvCxnSpPr>
          <p:spPr>
            <a:xfrm>
              <a:off x="5504657" y="1017204"/>
              <a:ext cx="2044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正文">
            <a:extLst>
              <a:ext uri="{FF2B5EF4-FFF2-40B4-BE49-F238E27FC236}">
                <a16:creationId xmlns:a16="http://schemas.microsoft.com/office/drawing/2014/main" id="{34C26D31-AE42-4F15-AE0F-E74988BC9B97}"/>
              </a:ext>
            </a:extLst>
          </p:cNvPr>
          <p:cNvSpPr/>
          <p:nvPr/>
        </p:nvSpPr>
        <p:spPr>
          <a:xfrm>
            <a:off x="5504657" y="1055704"/>
            <a:ext cx="21453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</a:t>
            </a:r>
            <a:r>
              <a:rPr lang="en-US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todescribe</a:t>
            </a:r>
            <a:r>
              <a:rPr lang="en-US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 your idea</a:t>
            </a:r>
            <a:r>
              <a:rPr lang="zh-CN" altLang="en-US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5" name="分点上标题">
            <a:extLst>
              <a:ext uri="{FF2B5EF4-FFF2-40B4-BE49-F238E27FC236}">
                <a16:creationId xmlns:a16="http://schemas.microsoft.com/office/drawing/2014/main" id="{18C5B9B5-C65E-4409-B438-77763FBCF587}"/>
              </a:ext>
            </a:extLst>
          </p:cNvPr>
          <p:cNvSpPr/>
          <p:nvPr/>
        </p:nvSpPr>
        <p:spPr>
          <a:xfrm>
            <a:off x="5504657" y="575962"/>
            <a:ext cx="21453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here</a:t>
            </a:r>
          </a:p>
        </p:txBody>
      </p:sp>
      <p:sp>
        <p:nvSpPr>
          <p:cNvPr id="26" name="正文">
            <a:extLst>
              <a:ext uri="{FF2B5EF4-FFF2-40B4-BE49-F238E27FC236}">
                <a16:creationId xmlns:a16="http://schemas.microsoft.com/office/drawing/2014/main" id="{C0B90A03-DA5E-4821-8622-EAE685B33ADD}"/>
              </a:ext>
            </a:extLst>
          </p:cNvPr>
          <p:cNvSpPr/>
          <p:nvPr/>
        </p:nvSpPr>
        <p:spPr>
          <a:xfrm>
            <a:off x="5504657" y="3884026"/>
            <a:ext cx="21453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</a:t>
            </a:r>
            <a:r>
              <a:rPr lang="en-US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todescribe</a:t>
            </a:r>
            <a:r>
              <a:rPr lang="en-US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 your idea</a:t>
            </a:r>
            <a:r>
              <a:rPr lang="zh-CN" altLang="en-US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7" name="分点上标题">
            <a:extLst>
              <a:ext uri="{FF2B5EF4-FFF2-40B4-BE49-F238E27FC236}">
                <a16:creationId xmlns:a16="http://schemas.microsoft.com/office/drawing/2014/main" id="{0B5B395C-ACE7-4AFA-B42E-63F73D6FF324}"/>
              </a:ext>
            </a:extLst>
          </p:cNvPr>
          <p:cNvSpPr/>
          <p:nvPr/>
        </p:nvSpPr>
        <p:spPr>
          <a:xfrm>
            <a:off x="5504657" y="3404284"/>
            <a:ext cx="21453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here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CECA31E4-6C10-436E-A010-AF520E17AFF6}"/>
              </a:ext>
            </a:extLst>
          </p:cNvPr>
          <p:cNvGrpSpPr/>
          <p:nvPr/>
        </p:nvGrpSpPr>
        <p:grpSpPr>
          <a:xfrm>
            <a:off x="3989502" y="3049514"/>
            <a:ext cx="3500323" cy="806817"/>
            <a:chOff x="3989502" y="3049514"/>
            <a:chExt cx="3500323" cy="806817"/>
          </a:xfrm>
        </p:grpSpPr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F8BECB05-6EEB-4F59-8C63-A997D8A85A5C}"/>
                </a:ext>
              </a:extLst>
            </p:cNvPr>
            <p:cNvCxnSpPr>
              <a:cxnSpLocks/>
            </p:cNvCxnSpPr>
            <p:nvPr/>
          </p:nvCxnSpPr>
          <p:spPr>
            <a:xfrm>
              <a:off x="3989502" y="3049514"/>
              <a:ext cx="1455623" cy="806817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A993E723-4929-4F0E-B6BF-6561C6221A6A}"/>
                </a:ext>
              </a:extLst>
            </p:cNvPr>
            <p:cNvCxnSpPr/>
            <p:nvPr/>
          </p:nvCxnSpPr>
          <p:spPr>
            <a:xfrm>
              <a:off x="5445125" y="3856331"/>
              <a:ext cx="2044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矩形 84">
            <a:extLst>
              <a:ext uri="{FF2B5EF4-FFF2-40B4-BE49-F238E27FC236}">
                <a16:creationId xmlns:a16="http://schemas.microsoft.com/office/drawing/2014/main" id="{473B6BCE-F79D-4FF9-BF2F-2F6C7C27CF8F}"/>
              </a:ext>
            </a:extLst>
          </p:cNvPr>
          <p:cNvSpPr/>
          <p:nvPr/>
        </p:nvSpPr>
        <p:spPr>
          <a:xfrm>
            <a:off x="8320482" y="426005"/>
            <a:ext cx="3262427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</a:t>
            </a:r>
          </a:p>
          <a:p>
            <a:pPr algn="ctr"/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8BC76E49-2BD4-4ACE-802F-A358E55B1483}"/>
              </a:ext>
            </a:extLst>
          </p:cNvPr>
          <p:cNvGrpSpPr/>
          <p:nvPr/>
        </p:nvGrpSpPr>
        <p:grpSpPr>
          <a:xfrm>
            <a:off x="2979089" y="2063129"/>
            <a:ext cx="4570268" cy="354554"/>
            <a:chOff x="2919557" y="3168098"/>
            <a:chExt cx="4570268" cy="354554"/>
          </a:xfrm>
        </p:grpSpPr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E2A72F45-FE97-49A6-8EDA-05750686AEEB}"/>
                </a:ext>
              </a:extLst>
            </p:cNvPr>
            <p:cNvCxnSpPr>
              <a:cxnSpLocks/>
            </p:cNvCxnSpPr>
            <p:nvPr/>
          </p:nvCxnSpPr>
          <p:spPr>
            <a:xfrm>
              <a:off x="2919557" y="3168098"/>
              <a:ext cx="2525568" cy="354554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509D684A-1058-4665-AE69-1F0756A76E63}"/>
                </a:ext>
              </a:extLst>
            </p:cNvPr>
            <p:cNvCxnSpPr/>
            <p:nvPr/>
          </p:nvCxnSpPr>
          <p:spPr>
            <a:xfrm>
              <a:off x="5445125" y="3522652"/>
              <a:ext cx="2044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7" name="正文">
            <a:extLst>
              <a:ext uri="{FF2B5EF4-FFF2-40B4-BE49-F238E27FC236}">
                <a16:creationId xmlns:a16="http://schemas.microsoft.com/office/drawing/2014/main" id="{1636E871-BCFF-4892-918B-C36D710DDD04}"/>
              </a:ext>
            </a:extLst>
          </p:cNvPr>
          <p:cNvSpPr/>
          <p:nvPr/>
        </p:nvSpPr>
        <p:spPr>
          <a:xfrm>
            <a:off x="5504657" y="2469865"/>
            <a:ext cx="21453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</a:t>
            </a:r>
            <a:r>
              <a:rPr lang="en-US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todescribe</a:t>
            </a:r>
            <a:r>
              <a:rPr lang="en-US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 your idea</a:t>
            </a:r>
            <a:r>
              <a:rPr lang="zh-CN" altLang="en-US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8" name="分点上标题">
            <a:extLst>
              <a:ext uri="{FF2B5EF4-FFF2-40B4-BE49-F238E27FC236}">
                <a16:creationId xmlns:a16="http://schemas.microsoft.com/office/drawing/2014/main" id="{03594136-32C0-4720-AFDA-B6257EF89C9A}"/>
              </a:ext>
            </a:extLst>
          </p:cNvPr>
          <p:cNvSpPr/>
          <p:nvPr/>
        </p:nvSpPr>
        <p:spPr>
          <a:xfrm>
            <a:off x="5504657" y="1990123"/>
            <a:ext cx="21453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here</a:t>
            </a:r>
          </a:p>
        </p:txBody>
      </p:sp>
      <p:grpSp>
        <p:nvGrpSpPr>
          <p:cNvPr id="136" name="组合 135">
            <a:extLst>
              <a:ext uri="{FF2B5EF4-FFF2-40B4-BE49-F238E27FC236}">
                <a16:creationId xmlns:a16="http://schemas.microsoft.com/office/drawing/2014/main" id="{2369CA3C-C5DC-47E5-9A99-305876D1A2B4}"/>
              </a:ext>
            </a:extLst>
          </p:cNvPr>
          <p:cNvGrpSpPr/>
          <p:nvPr/>
        </p:nvGrpSpPr>
        <p:grpSpPr>
          <a:xfrm rot="5400000">
            <a:off x="10299473" y="2642284"/>
            <a:ext cx="317500" cy="1765300"/>
            <a:chOff x="660400" y="584200"/>
            <a:chExt cx="317500" cy="1765300"/>
          </a:xfrm>
        </p:grpSpPr>
        <p:sp>
          <p:nvSpPr>
            <p:cNvPr id="137" name="椭圆 136">
              <a:extLst>
                <a:ext uri="{FF2B5EF4-FFF2-40B4-BE49-F238E27FC236}">
                  <a16:creationId xmlns:a16="http://schemas.microsoft.com/office/drawing/2014/main" id="{ACD96FD9-8668-459C-88C9-878C126A6C42}"/>
                </a:ext>
              </a:extLst>
            </p:cNvPr>
            <p:cNvSpPr/>
            <p:nvPr/>
          </p:nvSpPr>
          <p:spPr>
            <a:xfrm>
              <a:off x="660400" y="5842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>
              <a:extLst>
                <a:ext uri="{FF2B5EF4-FFF2-40B4-BE49-F238E27FC236}">
                  <a16:creationId xmlns:a16="http://schemas.microsoft.com/office/drawing/2014/main" id="{F7620077-BB5C-4311-AEEE-83861CF6D0CF}"/>
                </a:ext>
              </a:extLst>
            </p:cNvPr>
            <p:cNvSpPr/>
            <p:nvPr/>
          </p:nvSpPr>
          <p:spPr>
            <a:xfrm>
              <a:off x="660400" y="13081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>
              <a:extLst>
                <a:ext uri="{FF2B5EF4-FFF2-40B4-BE49-F238E27FC236}">
                  <a16:creationId xmlns:a16="http://schemas.microsoft.com/office/drawing/2014/main" id="{C62EDF08-C5E0-405E-958D-E81B30CFC2EF}"/>
                </a:ext>
              </a:extLst>
            </p:cNvPr>
            <p:cNvSpPr/>
            <p:nvPr/>
          </p:nvSpPr>
          <p:spPr>
            <a:xfrm>
              <a:off x="660400" y="20320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4477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B92DD88F-B934-4618-8C8A-128925331A7A}"/>
              </a:ext>
            </a:extLst>
          </p:cNvPr>
          <p:cNvGrpSpPr/>
          <p:nvPr/>
        </p:nvGrpSpPr>
        <p:grpSpPr>
          <a:xfrm rot="16200000">
            <a:off x="9965558" y="1550780"/>
            <a:ext cx="2040539" cy="491140"/>
            <a:chOff x="3784601" y="5778500"/>
            <a:chExt cx="2040539" cy="491140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0EB4E821-EF2D-4703-9086-5DCB3261A3B4}"/>
                </a:ext>
              </a:extLst>
            </p:cNvPr>
            <p:cNvSpPr/>
            <p:nvPr/>
          </p:nvSpPr>
          <p:spPr>
            <a:xfrm>
              <a:off x="3784601" y="5778501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F5C9C7CF-DD68-4739-9377-E4281D7A593D}"/>
                </a:ext>
              </a:extLst>
            </p:cNvPr>
            <p:cNvSpPr/>
            <p:nvPr/>
          </p:nvSpPr>
          <p:spPr>
            <a:xfrm>
              <a:off x="400356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769501CC-4126-46C3-84BA-97D9E70AB5E7}"/>
                </a:ext>
              </a:extLst>
            </p:cNvPr>
            <p:cNvSpPr/>
            <p:nvPr/>
          </p:nvSpPr>
          <p:spPr>
            <a:xfrm>
              <a:off x="4222531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1E371911-72A1-4322-99CF-F0F59DD95DA8}"/>
                </a:ext>
              </a:extLst>
            </p:cNvPr>
            <p:cNvSpPr/>
            <p:nvPr/>
          </p:nvSpPr>
          <p:spPr>
            <a:xfrm>
              <a:off x="444149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89F1CC8-8C16-4958-869D-F7BC300E33CF}"/>
                </a:ext>
              </a:extLst>
            </p:cNvPr>
            <p:cNvSpPr/>
            <p:nvPr/>
          </p:nvSpPr>
          <p:spPr>
            <a:xfrm>
              <a:off x="4660462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AAC28583-A7E4-4651-B15D-62ECC57F42F9}"/>
                </a:ext>
              </a:extLst>
            </p:cNvPr>
            <p:cNvSpPr/>
            <p:nvPr/>
          </p:nvSpPr>
          <p:spPr>
            <a:xfrm>
              <a:off x="487942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EB5BB19-688A-4D70-AB85-0AFE2535F9E3}"/>
                </a:ext>
              </a:extLst>
            </p:cNvPr>
            <p:cNvSpPr/>
            <p:nvPr/>
          </p:nvSpPr>
          <p:spPr>
            <a:xfrm>
              <a:off x="5098393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89F67DD5-6023-4CE9-B397-32D70B8BFF21}"/>
                </a:ext>
              </a:extLst>
            </p:cNvPr>
            <p:cNvSpPr/>
            <p:nvPr/>
          </p:nvSpPr>
          <p:spPr>
            <a:xfrm>
              <a:off x="531735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B576578C-85B0-481F-A75F-55C185137122}"/>
                </a:ext>
              </a:extLst>
            </p:cNvPr>
            <p:cNvSpPr/>
            <p:nvPr/>
          </p:nvSpPr>
          <p:spPr>
            <a:xfrm>
              <a:off x="5536324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A4242806-C788-465B-8EF5-6165D9796E03}"/>
                </a:ext>
              </a:extLst>
            </p:cNvPr>
            <p:cNvSpPr/>
            <p:nvPr/>
          </p:nvSpPr>
          <p:spPr>
            <a:xfrm>
              <a:off x="5755290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4B0837BD-9B91-47B7-BA9E-20AF6A644FFD}"/>
                </a:ext>
              </a:extLst>
            </p:cNvPr>
            <p:cNvSpPr/>
            <p:nvPr/>
          </p:nvSpPr>
          <p:spPr>
            <a:xfrm>
              <a:off x="4222531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7CC9FF5A-6CDA-41D1-A477-5E35B8288622}"/>
                </a:ext>
              </a:extLst>
            </p:cNvPr>
            <p:cNvSpPr/>
            <p:nvPr/>
          </p:nvSpPr>
          <p:spPr>
            <a:xfrm>
              <a:off x="4441496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8A960C90-7686-4EA6-B656-3C094DD6CCEE}"/>
                </a:ext>
              </a:extLst>
            </p:cNvPr>
            <p:cNvSpPr/>
            <p:nvPr/>
          </p:nvSpPr>
          <p:spPr>
            <a:xfrm>
              <a:off x="4660462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6302BC00-AD91-4D07-A09C-636623E50F49}"/>
                </a:ext>
              </a:extLst>
            </p:cNvPr>
            <p:cNvSpPr/>
            <p:nvPr/>
          </p:nvSpPr>
          <p:spPr>
            <a:xfrm>
              <a:off x="487942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0A28703E-29E9-4C35-9558-A594892067E6}"/>
                </a:ext>
              </a:extLst>
            </p:cNvPr>
            <p:cNvSpPr/>
            <p:nvPr/>
          </p:nvSpPr>
          <p:spPr>
            <a:xfrm>
              <a:off x="5098393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BE054403-5AC3-47AC-B215-21D5E8050198}"/>
                </a:ext>
              </a:extLst>
            </p:cNvPr>
            <p:cNvSpPr/>
            <p:nvPr/>
          </p:nvSpPr>
          <p:spPr>
            <a:xfrm>
              <a:off x="531735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D3A171C4-1702-45FB-8450-FD95CDAF25A3}"/>
                </a:ext>
              </a:extLst>
            </p:cNvPr>
            <p:cNvSpPr/>
            <p:nvPr/>
          </p:nvSpPr>
          <p:spPr>
            <a:xfrm>
              <a:off x="5536324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249B28B2-BD71-4D27-B806-E30F73A1CE62}"/>
                </a:ext>
              </a:extLst>
            </p:cNvPr>
            <p:cNvSpPr/>
            <p:nvPr/>
          </p:nvSpPr>
          <p:spPr>
            <a:xfrm>
              <a:off x="5755290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4E83E20-CDCF-417A-8D93-80D888DA906C}"/>
                </a:ext>
              </a:extLst>
            </p:cNvPr>
            <p:cNvSpPr/>
            <p:nvPr/>
          </p:nvSpPr>
          <p:spPr>
            <a:xfrm>
              <a:off x="4660462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7627CBF7-3EF7-4631-B4C1-F7C85E2465DB}"/>
                </a:ext>
              </a:extLst>
            </p:cNvPr>
            <p:cNvSpPr/>
            <p:nvPr/>
          </p:nvSpPr>
          <p:spPr>
            <a:xfrm>
              <a:off x="487942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5AE0C770-C939-4627-8C61-D45CEC40ED4E}"/>
                </a:ext>
              </a:extLst>
            </p:cNvPr>
            <p:cNvSpPr/>
            <p:nvPr/>
          </p:nvSpPr>
          <p:spPr>
            <a:xfrm>
              <a:off x="5098393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F6B50B7D-14ED-4012-8D9F-A669EB911011}"/>
                </a:ext>
              </a:extLst>
            </p:cNvPr>
            <p:cNvSpPr/>
            <p:nvPr/>
          </p:nvSpPr>
          <p:spPr>
            <a:xfrm>
              <a:off x="531735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D1959860-A940-4A32-987F-1A15DE229FB3}"/>
                </a:ext>
              </a:extLst>
            </p:cNvPr>
            <p:cNvSpPr/>
            <p:nvPr/>
          </p:nvSpPr>
          <p:spPr>
            <a:xfrm>
              <a:off x="5536324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5FAC8E9A-4DF8-4A81-BF4D-8971E27CC37D}"/>
                </a:ext>
              </a:extLst>
            </p:cNvPr>
            <p:cNvSpPr/>
            <p:nvPr/>
          </p:nvSpPr>
          <p:spPr>
            <a:xfrm>
              <a:off x="5755290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A17B3AB3-6AAE-44F8-A866-C3212EA98DE8}"/>
              </a:ext>
            </a:extLst>
          </p:cNvPr>
          <p:cNvSpPr txBox="1"/>
          <p:nvPr/>
        </p:nvSpPr>
        <p:spPr>
          <a:xfrm>
            <a:off x="730578" y="320784"/>
            <a:ext cx="4238661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One</a:t>
            </a:r>
            <a:endParaRPr lang="zh-CN" altLang="en-US" sz="200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F6730F76-425E-40BC-8FC1-E72D989A1ED5}"/>
              </a:ext>
            </a:extLst>
          </p:cNvPr>
          <p:cNvGrpSpPr/>
          <p:nvPr/>
        </p:nvGrpSpPr>
        <p:grpSpPr>
          <a:xfrm>
            <a:off x="10026610" y="5750234"/>
            <a:ext cx="1178571" cy="557793"/>
            <a:chOff x="1180732" y="6430441"/>
            <a:chExt cx="1178571" cy="557793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C1B0D78-7CC3-447E-A805-4D456853E1E5}"/>
                </a:ext>
              </a:extLst>
            </p:cNvPr>
            <p:cNvSpPr txBox="1"/>
            <p:nvPr/>
          </p:nvSpPr>
          <p:spPr>
            <a:xfrm rot="16200000">
              <a:off x="1239402" y="6371771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F1FE4379-51E3-4618-B94F-0B8D1C7D515F}"/>
                </a:ext>
              </a:extLst>
            </p:cNvPr>
            <p:cNvSpPr txBox="1"/>
            <p:nvPr/>
          </p:nvSpPr>
          <p:spPr>
            <a:xfrm rot="16200000">
              <a:off x="1445610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3583B1C-7C86-48FA-AF6C-31BCD4B26F46}"/>
                </a:ext>
              </a:extLst>
            </p:cNvPr>
            <p:cNvSpPr txBox="1"/>
            <p:nvPr/>
          </p:nvSpPr>
          <p:spPr>
            <a:xfrm rot="16200000">
              <a:off x="164662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783AAB18-935F-4D51-8895-387633651B0E}"/>
                </a:ext>
              </a:extLst>
            </p:cNvPr>
            <p:cNvSpPr txBox="1"/>
            <p:nvPr/>
          </p:nvSpPr>
          <p:spPr>
            <a:xfrm rot="16200000">
              <a:off x="184763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6ECEC67D-88E2-4322-94EA-0834DCAFFB2B}"/>
                </a:ext>
              </a:extLst>
            </p:cNvPr>
            <p:cNvSpPr txBox="1"/>
            <p:nvPr/>
          </p:nvSpPr>
          <p:spPr>
            <a:xfrm rot="16200000">
              <a:off x="204864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A8406B0-F753-4033-9213-9618E05D83E3}"/>
                </a:ext>
              </a:extLst>
            </p:cNvPr>
            <p:cNvSpPr txBox="1"/>
            <p:nvPr/>
          </p:nvSpPr>
          <p:spPr>
            <a:xfrm rot="16200000">
              <a:off x="124460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62290DC1-4C7F-4EB0-904F-827E94FD9BD0}"/>
                </a:ext>
              </a:extLst>
            </p:cNvPr>
            <p:cNvSpPr txBox="1"/>
            <p:nvPr/>
          </p:nvSpPr>
          <p:spPr>
            <a:xfrm rot="16200000">
              <a:off x="144561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43B5E402-74D9-44FD-9C7E-30E6A570CF71}"/>
                </a:ext>
              </a:extLst>
            </p:cNvPr>
            <p:cNvSpPr txBox="1"/>
            <p:nvPr/>
          </p:nvSpPr>
          <p:spPr>
            <a:xfrm rot="16200000">
              <a:off x="164662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E2714DFA-CAD4-4DAD-A237-3BD248D57F75}"/>
                </a:ext>
              </a:extLst>
            </p:cNvPr>
            <p:cNvSpPr txBox="1"/>
            <p:nvPr/>
          </p:nvSpPr>
          <p:spPr>
            <a:xfrm rot="16200000">
              <a:off x="184763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DEA845F-28D2-4571-89DD-63859F32F1B9}"/>
                </a:ext>
              </a:extLst>
            </p:cNvPr>
            <p:cNvSpPr txBox="1"/>
            <p:nvPr/>
          </p:nvSpPr>
          <p:spPr>
            <a:xfrm rot="16200000">
              <a:off x="204864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3272DED3-2179-488B-B40A-92D3911B15C8}"/>
                </a:ext>
              </a:extLst>
            </p:cNvPr>
            <p:cNvSpPr txBox="1"/>
            <p:nvPr/>
          </p:nvSpPr>
          <p:spPr>
            <a:xfrm rot="16200000">
              <a:off x="124460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40F8F2CF-342F-43DA-A6EC-6649BFF58C29}"/>
                </a:ext>
              </a:extLst>
            </p:cNvPr>
            <p:cNvSpPr txBox="1"/>
            <p:nvPr/>
          </p:nvSpPr>
          <p:spPr>
            <a:xfrm rot="16200000">
              <a:off x="144561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06A395C1-5C8B-4A9E-BCBA-3C07A73441CE}"/>
                </a:ext>
              </a:extLst>
            </p:cNvPr>
            <p:cNvSpPr txBox="1"/>
            <p:nvPr/>
          </p:nvSpPr>
          <p:spPr>
            <a:xfrm rot="16200000">
              <a:off x="164662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12D87341-23CC-49EB-99A8-A0B54D87AA25}"/>
                </a:ext>
              </a:extLst>
            </p:cNvPr>
            <p:cNvSpPr txBox="1"/>
            <p:nvPr/>
          </p:nvSpPr>
          <p:spPr>
            <a:xfrm rot="16200000">
              <a:off x="184763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F62A9171-9676-4193-B4B3-BEB921A8AB08}"/>
                </a:ext>
              </a:extLst>
            </p:cNvPr>
            <p:cNvSpPr txBox="1"/>
            <p:nvPr/>
          </p:nvSpPr>
          <p:spPr>
            <a:xfrm rot="16200000">
              <a:off x="204864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943B70F9-2E5C-44BA-B887-B6CE684F57BE}"/>
              </a:ext>
            </a:extLst>
          </p:cNvPr>
          <p:cNvSpPr/>
          <p:nvPr/>
        </p:nvSpPr>
        <p:spPr>
          <a:xfrm>
            <a:off x="730578" y="4184369"/>
            <a:ext cx="572102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your idea</a:t>
            </a:r>
            <a:r>
              <a:rPr lang="zh-CN" altLang="en-US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4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7219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9AB8C1A-32B5-4F64-A03A-55015BE239FF}"/>
              </a:ext>
            </a:extLst>
          </p:cNvPr>
          <p:cNvSpPr/>
          <p:nvPr/>
        </p:nvSpPr>
        <p:spPr>
          <a:xfrm>
            <a:off x="7930592" y="564393"/>
            <a:ext cx="355113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kern="0" dirty="0">
                <a:solidFill>
                  <a:srgbClr val="1BDC77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r>
              <a:rPr lang="en-US" altLang="zh-CN" sz="4400" kern="0" dirty="0">
                <a:solidFill>
                  <a:srgbClr val="1BDC77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r>
              <a:rPr lang="en-US" altLang="zh-CN" sz="4400" kern="0" dirty="0">
                <a:solidFill>
                  <a:srgbClr val="1BDC77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your idea</a:t>
            </a:r>
            <a:r>
              <a:rPr lang="zh-CN" altLang="en-US" sz="4400" kern="0" dirty="0">
                <a:solidFill>
                  <a:srgbClr val="1BDC77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4400" dirty="0">
              <a:solidFill>
                <a:srgbClr val="1BDC77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正文">
            <a:extLst>
              <a:ext uri="{FF2B5EF4-FFF2-40B4-BE49-F238E27FC236}">
                <a16:creationId xmlns:a16="http://schemas.microsoft.com/office/drawing/2014/main" id="{FB29EBCD-167D-4545-94E0-26920873135B}"/>
              </a:ext>
            </a:extLst>
          </p:cNvPr>
          <p:cNvSpPr/>
          <p:nvPr/>
        </p:nvSpPr>
        <p:spPr>
          <a:xfrm>
            <a:off x="7930592" y="4138202"/>
            <a:ext cx="3240949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F0DEFC5-6B00-4FC1-9528-3E745AA0F8AD}"/>
              </a:ext>
            </a:extLst>
          </p:cNvPr>
          <p:cNvGrpSpPr/>
          <p:nvPr/>
        </p:nvGrpSpPr>
        <p:grpSpPr>
          <a:xfrm>
            <a:off x="660400" y="584200"/>
            <a:ext cx="317500" cy="1765300"/>
            <a:chOff x="660400" y="584200"/>
            <a:chExt cx="317500" cy="1765300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FFF13E3D-C9FB-4FFE-925A-D54D8853EF31}"/>
                </a:ext>
              </a:extLst>
            </p:cNvPr>
            <p:cNvSpPr/>
            <p:nvPr/>
          </p:nvSpPr>
          <p:spPr>
            <a:xfrm>
              <a:off x="660400" y="5842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84E29D20-6D7C-42B4-B116-C3EA424615A7}"/>
                </a:ext>
              </a:extLst>
            </p:cNvPr>
            <p:cNvSpPr/>
            <p:nvPr/>
          </p:nvSpPr>
          <p:spPr>
            <a:xfrm>
              <a:off x="660400" y="13081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6F4AFE41-AD70-43C1-8559-C9DA0C9B6ABA}"/>
                </a:ext>
              </a:extLst>
            </p:cNvPr>
            <p:cNvSpPr/>
            <p:nvPr/>
          </p:nvSpPr>
          <p:spPr>
            <a:xfrm>
              <a:off x="660400" y="20320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959830F3-3E7C-4BE9-BADC-EA9E5AB24777}"/>
              </a:ext>
            </a:extLst>
          </p:cNvPr>
          <p:cNvGrpSpPr/>
          <p:nvPr/>
        </p:nvGrpSpPr>
        <p:grpSpPr>
          <a:xfrm>
            <a:off x="660400" y="5750234"/>
            <a:ext cx="1178571" cy="557793"/>
            <a:chOff x="1180732" y="6430441"/>
            <a:chExt cx="1178571" cy="557793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0F07BD07-1B42-41A7-81E8-2F4D4FA0AF4B}"/>
                </a:ext>
              </a:extLst>
            </p:cNvPr>
            <p:cNvSpPr txBox="1"/>
            <p:nvPr/>
          </p:nvSpPr>
          <p:spPr>
            <a:xfrm rot="16200000">
              <a:off x="1239402" y="6371771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F927547-0F1D-45B9-BDBD-C1E1ACA409EF}"/>
                </a:ext>
              </a:extLst>
            </p:cNvPr>
            <p:cNvSpPr txBox="1"/>
            <p:nvPr/>
          </p:nvSpPr>
          <p:spPr>
            <a:xfrm rot="16200000">
              <a:off x="1445610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F53661D-57D9-4083-BAE7-015A4F78CD6E}"/>
                </a:ext>
              </a:extLst>
            </p:cNvPr>
            <p:cNvSpPr txBox="1"/>
            <p:nvPr/>
          </p:nvSpPr>
          <p:spPr>
            <a:xfrm rot="16200000">
              <a:off x="164662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DDA3D76-384B-4759-9D7F-DFC9EE36B23B}"/>
                </a:ext>
              </a:extLst>
            </p:cNvPr>
            <p:cNvSpPr txBox="1"/>
            <p:nvPr/>
          </p:nvSpPr>
          <p:spPr>
            <a:xfrm rot="16200000">
              <a:off x="184763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5CE8B80-4000-48D7-8D69-4A8EFCEB691D}"/>
                </a:ext>
              </a:extLst>
            </p:cNvPr>
            <p:cNvSpPr txBox="1"/>
            <p:nvPr/>
          </p:nvSpPr>
          <p:spPr>
            <a:xfrm rot="16200000">
              <a:off x="204864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CE2FD33E-D593-4B53-BC63-92D121EBCA20}"/>
                </a:ext>
              </a:extLst>
            </p:cNvPr>
            <p:cNvSpPr txBox="1"/>
            <p:nvPr/>
          </p:nvSpPr>
          <p:spPr>
            <a:xfrm rot="16200000">
              <a:off x="124460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2EDB874-8139-48AE-AB90-68EEE2EB365D}"/>
                </a:ext>
              </a:extLst>
            </p:cNvPr>
            <p:cNvSpPr txBox="1"/>
            <p:nvPr/>
          </p:nvSpPr>
          <p:spPr>
            <a:xfrm rot="16200000">
              <a:off x="144561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A77CE06-5E84-47B3-8169-A27D5974E98E}"/>
                </a:ext>
              </a:extLst>
            </p:cNvPr>
            <p:cNvSpPr txBox="1"/>
            <p:nvPr/>
          </p:nvSpPr>
          <p:spPr>
            <a:xfrm rot="16200000">
              <a:off x="164662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5D821B4-A7DB-40FF-B34C-82668E2B92A1}"/>
                </a:ext>
              </a:extLst>
            </p:cNvPr>
            <p:cNvSpPr txBox="1"/>
            <p:nvPr/>
          </p:nvSpPr>
          <p:spPr>
            <a:xfrm rot="16200000">
              <a:off x="184763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3586263-43CB-42F4-8458-AA200B717DE2}"/>
                </a:ext>
              </a:extLst>
            </p:cNvPr>
            <p:cNvSpPr txBox="1"/>
            <p:nvPr/>
          </p:nvSpPr>
          <p:spPr>
            <a:xfrm rot="16200000">
              <a:off x="204864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511B574-A026-4F6C-9240-D1E078F9DBA4}"/>
                </a:ext>
              </a:extLst>
            </p:cNvPr>
            <p:cNvSpPr txBox="1"/>
            <p:nvPr/>
          </p:nvSpPr>
          <p:spPr>
            <a:xfrm rot="16200000">
              <a:off x="124460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49D1000-B890-4080-92A6-32780B206803}"/>
                </a:ext>
              </a:extLst>
            </p:cNvPr>
            <p:cNvSpPr txBox="1"/>
            <p:nvPr/>
          </p:nvSpPr>
          <p:spPr>
            <a:xfrm rot="16200000">
              <a:off x="144561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FB71E3E-CD24-4568-8C12-BD5A8E7272FF}"/>
                </a:ext>
              </a:extLst>
            </p:cNvPr>
            <p:cNvSpPr txBox="1"/>
            <p:nvPr/>
          </p:nvSpPr>
          <p:spPr>
            <a:xfrm rot="16200000">
              <a:off x="164662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0FDCA94C-DB9E-4280-99F2-CF371566F76E}"/>
                </a:ext>
              </a:extLst>
            </p:cNvPr>
            <p:cNvSpPr txBox="1"/>
            <p:nvPr/>
          </p:nvSpPr>
          <p:spPr>
            <a:xfrm rot="16200000">
              <a:off x="184763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F304ABD9-BFB7-464E-83AA-D649E76C40A0}"/>
                </a:ext>
              </a:extLst>
            </p:cNvPr>
            <p:cNvSpPr txBox="1"/>
            <p:nvPr/>
          </p:nvSpPr>
          <p:spPr>
            <a:xfrm rot="16200000">
              <a:off x="204864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03A069DD-9A27-48F2-9FD4-7046887065AA}"/>
              </a:ext>
            </a:extLst>
          </p:cNvPr>
          <p:cNvSpPr/>
          <p:nvPr/>
        </p:nvSpPr>
        <p:spPr>
          <a:xfrm>
            <a:off x="1838971" y="584200"/>
            <a:ext cx="2440929" cy="2440929"/>
          </a:xfrm>
          <a:prstGeom prst="rect">
            <a:avLst/>
          </a:prstGeom>
          <a:solidFill>
            <a:srgbClr val="2323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768AF49-8EAE-4611-A972-93743C122F2B}"/>
              </a:ext>
            </a:extLst>
          </p:cNvPr>
          <p:cNvSpPr/>
          <p:nvPr/>
        </p:nvSpPr>
        <p:spPr>
          <a:xfrm>
            <a:off x="4884781" y="584200"/>
            <a:ext cx="2440929" cy="2440929"/>
          </a:xfrm>
          <a:prstGeom prst="rect">
            <a:avLst/>
          </a:prstGeom>
          <a:solidFill>
            <a:srgbClr val="2323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0FAD5335-5EA3-4E84-B6BD-364058ADEE55}"/>
              </a:ext>
            </a:extLst>
          </p:cNvPr>
          <p:cNvSpPr/>
          <p:nvPr/>
        </p:nvSpPr>
        <p:spPr>
          <a:xfrm>
            <a:off x="1838971" y="3754112"/>
            <a:ext cx="2440929" cy="2440929"/>
          </a:xfrm>
          <a:prstGeom prst="rect">
            <a:avLst/>
          </a:prstGeom>
          <a:solidFill>
            <a:srgbClr val="2323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9B39E9C-6039-4BEB-9EB0-3E39F7D8F0DB}"/>
              </a:ext>
            </a:extLst>
          </p:cNvPr>
          <p:cNvSpPr/>
          <p:nvPr/>
        </p:nvSpPr>
        <p:spPr>
          <a:xfrm>
            <a:off x="4884781" y="3754112"/>
            <a:ext cx="2440929" cy="2440929"/>
          </a:xfrm>
          <a:prstGeom prst="rect">
            <a:avLst/>
          </a:prstGeom>
          <a:solidFill>
            <a:srgbClr val="2323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2555BE92-12CA-4437-8086-7CADAB2F6CA7}"/>
              </a:ext>
            </a:extLst>
          </p:cNvPr>
          <p:cNvGrpSpPr/>
          <p:nvPr/>
        </p:nvGrpSpPr>
        <p:grpSpPr>
          <a:xfrm>
            <a:off x="1986739" y="802609"/>
            <a:ext cx="2145393" cy="2004110"/>
            <a:chOff x="2134506" y="901700"/>
            <a:chExt cx="2145393" cy="2004110"/>
          </a:xfrm>
        </p:grpSpPr>
        <p:sp>
          <p:nvSpPr>
            <p:cNvPr id="33" name="正文">
              <a:extLst>
                <a:ext uri="{FF2B5EF4-FFF2-40B4-BE49-F238E27FC236}">
                  <a16:creationId xmlns:a16="http://schemas.microsoft.com/office/drawing/2014/main" id="{722F2B12-B1DE-47D8-AC3B-64F9323BEA2A}"/>
                </a:ext>
              </a:extLst>
            </p:cNvPr>
            <p:cNvSpPr/>
            <p:nvPr/>
          </p:nvSpPr>
          <p:spPr>
            <a:xfrm>
              <a:off x="2134506" y="1557428"/>
              <a:ext cx="2145393" cy="13483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Say Something here </a:t>
              </a:r>
              <a:r>
                <a:rPr lang="en-US" altLang="zh-CN" sz="1400" kern="0" dirty="0" err="1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todescribe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your idea</a:t>
              </a:r>
              <a:r>
                <a:rPr lang="zh-CN" altLang="en-US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。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Say Something here </a:t>
              </a:r>
              <a:r>
                <a:rPr lang="en-US" altLang="zh-CN" sz="1400" kern="0" dirty="0" err="1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todescribe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your idea</a:t>
              </a:r>
              <a:r>
                <a:rPr lang="zh-CN" altLang="en-US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。</a:t>
              </a:r>
            </a:p>
          </p:txBody>
        </p:sp>
        <p:sp>
          <p:nvSpPr>
            <p:cNvPr id="34" name="分点上标题">
              <a:extLst>
                <a:ext uri="{FF2B5EF4-FFF2-40B4-BE49-F238E27FC236}">
                  <a16:creationId xmlns:a16="http://schemas.microsoft.com/office/drawing/2014/main" id="{339F15B2-22EB-49C9-A43D-4A05FF4FA359}"/>
                </a:ext>
              </a:extLst>
            </p:cNvPr>
            <p:cNvSpPr/>
            <p:nvPr/>
          </p:nvSpPr>
          <p:spPr>
            <a:xfrm>
              <a:off x="2134506" y="901700"/>
              <a:ext cx="214539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000" b="1" dirty="0">
                  <a:solidFill>
                    <a:srgbClr val="1BDC7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Keywords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here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67978B3C-C5D8-4066-857D-17E38C80ECA0}"/>
              </a:ext>
            </a:extLst>
          </p:cNvPr>
          <p:cNvGrpSpPr/>
          <p:nvPr/>
        </p:nvGrpSpPr>
        <p:grpSpPr>
          <a:xfrm>
            <a:off x="5032550" y="802609"/>
            <a:ext cx="2145393" cy="2004110"/>
            <a:chOff x="2134506" y="901700"/>
            <a:chExt cx="2145393" cy="2004110"/>
          </a:xfrm>
        </p:grpSpPr>
        <p:sp>
          <p:nvSpPr>
            <p:cNvPr id="37" name="正文">
              <a:extLst>
                <a:ext uri="{FF2B5EF4-FFF2-40B4-BE49-F238E27FC236}">
                  <a16:creationId xmlns:a16="http://schemas.microsoft.com/office/drawing/2014/main" id="{396ACC14-4FBF-4667-947E-3FA1C5C2437E}"/>
                </a:ext>
              </a:extLst>
            </p:cNvPr>
            <p:cNvSpPr/>
            <p:nvPr/>
          </p:nvSpPr>
          <p:spPr>
            <a:xfrm>
              <a:off x="2134506" y="1557428"/>
              <a:ext cx="2145393" cy="13483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Say Something here </a:t>
              </a:r>
              <a:r>
                <a:rPr lang="en-US" altLang="zh-CN" sz="1400" kern="0" dirty="0" err="1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todescribe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your idea</a:t>
              </a:r>
              <a:r>
                <a:rPr lang="zh-CN" altLang="en-US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。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Say Something here </a:t>
              </a:r>
              <a:r>
                <a:rPr lang="en-US" altLang="zh-CN" sz="1400" kern="0" dirty="0" err="1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todescribe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your idea</a:t>
              </a:r>
              <a:r>
                <a:rPr lang="zh-CN" altLang="en-US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。</a:t>
              </a:r>
            </a:p>
          </p:txBody>
        </p:sp>
        <p:sp>
          <p:nvSpPr>
            <p:cNvPr id="38" name="分点上标题">
              <a:extLst>
                <a:ext uri="{FF2B5EF4-FFF2-40B4-BE49-F238E27FC236}">
                  <a16:creationId xmlns:a16="http://schemas.microsoft.com/office/drawing/2014/main" id="{1A466479-CF17-469D-BFDF-80474D2E408C}"/>
                </a:ext>
              </a:extLst>
            </p:cNvPr>
            <p:cNvSpPr/>
            <p:nvPr/>
          </p:nvSpPr>
          <p:spPr>
            <a:xfrm>
              <a:off x="2134506" y="901700"/>
              <a:ext cx="214539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000" b="1" dirty="0">
                  <a:solidFill>
                    <a:srgbClr val="1BDC7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Keywords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here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5B2507C5-FA30-4729-BCDC-FCA9E6A857A7}"/>
              </a:ext>
            </a:extLst>
          </p:cNvPr>
          <p:cNvGrpSpPr/>
          <p:nvPr/>
        </p:nvGrpSpPr>
        <p:grpSpPr>
          <a:xfrm>
            <a:off x="1986739" y="3972521"/>
            <a:ext cx="2145393" cy="2004110"/>
            <a:chOff x="2134506" y="901700"/>
            <a:chExt cx="2145393" cy="2004110"/>
          </a:xfrm>
        </p:grpSpPr>
        <p:sp>
          <p:nvSpPr>
            <p:cNvPr id="40" name="正文">
              <a:extLst>
                <a:ext uri="{FF2B5EF4-FFF2-40B4-BE49-F238E27FC236}">
                  <a16:creationId xmlns:a16="http://schemas.microsoft.com/office/drawing/2014/main" id="{0353810A-E716-46D7-A6F4-5F657DD768FA}"/>
                </a:ext>
              </a:extLst>
            </p:cNvPr>
            <p:cNvSpPr/>
            <p:nvPr/>
          </p:nvSpPr>
          <p:spPr>
            <a:xfrm>
              <a:off x="2134506" y="1557428"/>
              <a:ext cx="2145393" cy="13483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Say Something here </a:t>
              </a:r>
              <a:r>
                <a:rPr lang="en-US" altLang="zh-CN" sz="1400" kern="0" dirty="0" err="1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todescribe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your idea</a:t>
              </a:r>
              <a:r>
                <a:rPr lang="zh-CN" altLang="en-US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。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Say Something here </a:t>
              </a:r>
              <a:r>
                <a:rPr lang="en-US" altLang="zh-CN" sz="1400" kern="0" dirty="0" err="1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todescribe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your idea</a:t>
              </a:r>
              <a:r>
                <a:rPr lang="zh-CN" altLang="en-US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。</a:t>
              </a:r>
            </a:p>
          </p:txBody>
        </p:sp>
        <p:sp>
          <p:nvSpPr>
            <p:cNvPr id="41" name="分点上标题">
              <a:extLst>
                <a:ext uri="{FF2B5EF4-FFF2-40B4-BE49-F238E27FC236}">
                  <a16:creationId xmlns:a16="http://schemas.microsoft.com/office/drawing/2014/main" id="{37A5297F-2E75-45C4-816B-F487A2A2C870}"/>
                </a:ext>
              </a:extLst>
            </p:cNvPr>
            <p:cNvSpPr/>
            <p:nvPr/>
          </p:nvSpPr>
          <p:spPr>
            <a:xfrm>
              <a:off x="2134506" y="901700"/>
              <a:ext cx="214539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000" b="1" dirty="0">
                  <a:solidFill>
                    <a:srgbClr val="1BDC7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Keywords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here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4E93A6D2-07CE-43FC-BC0B-3A00C7DC557C}"/>
              </a:ext>
            </a:extLst>
          </p:cNvPr>
          <p:cNvGrpSpPr/>
          <p:nvPr/>
        </p:nvGrpSpPr>
        <p:grpSpPr>
          <a:xfrm>
            <a:off x="5032549" y="3972521"/>
            <a:ext cx="2145393" cy="2004110"/>
            <a:chOff x="2134506" y="901700"/>
            <a:chExt cx="2145393" cy="2004110"/>
          </a:xfrm>
        </p:grpSpPr>
        <p:sp>
          <p:nvSpPr>
            <p:cNvPr id="43" name="正文">
              <a:extLst>
                <a:ext uri="{FF2B5EF4-FFF2-40B4-BE49-F238E27FC236}">
                  <a16:creationId xmlns:a16="http://schemas.microsoft.com/office/drawing/2014/main" id="{957C6876-50D0-42A5-BFD8-2AD646C220F0}"/>
                </a:ext>
              </a:extLst>
            </p:cNvPr>
            <p:cNvSpPr/>
            <p:nvPr/>
          </p:nvSpPr>
          <p:spPr>
            <a:xfrm>
              <a:off x="2134506" y="1557428"/>
              <a:ext cx="2145393" cy="13483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Say Something here </a:t>
              </a:r>
              <a:r>
                <a:rPr lang="en-US" altLang="zh-CN" sz="1400" kern="0" dirty="0" err="1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todescribe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your idea</a:t>
              </a:r>
              <a:r>
                <a:rPr lang="zh-CN" altLang="en-US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。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Say Something here </a:t>
              </a:r>
              <a:r>
                <a:rPr lang="en-US" altLang="zh-CN" sz="1400" kern="0" dirty="0" err="1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todescribe</a:t>
              </a:r>
              <a:r>
                <a:rPr lang="en-US" altLang="zh-CN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your idea</a:t>
              </a:r>
              <a:r>
                <a:rPr lang="zh-CN" altLang="en-US" sz="1400" kern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。</a:t>
              </a:r>
            </a:p>
          </p:txBody>
        </p:sp>
        <p:sp>
          <p:nvSpPr>
            <p:cNvPr id="44" name="分点上标题">
              <a:extLst>
                <a:ext uri="{FF2B5EF4-FFF2-40B4-BE49-F238E27FC236}">
                  <a16:creationId xmlns:a16="http://schemas.microsoft.com/office/drawing/2014/main" id="{DA06761A-F9AA-4441-9B9D-FB524EBFC3DA}"/>
                </a:ext>
              </a:extLst>
            </p:cNvPr>
            <p:cNvSpPr/>
            <p:nvPr/>
          </p:nvSpPr>
          <p:spPr>
            <a:xfrm>
              <a:off x="2134506" y="901700"/>
              <a:ext cx="214539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000" b="1" dirty="0">
                  <a:solidFill>
                    <a:srgbClr val="1BDC7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Keywords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68833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19B9832C-CA00-4BA2-A711-7BCB477666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4143475"/>
              </p:ext>
            </p:extLst>
          </p:nvPr>
        </p:nvGraphicFramePr>
        <p:xfrm>
          <a:off x="866775" y="2790885"/>
          <a:ext cx="6851650" cy="3416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3AD70749-1176-49BD-9172-FC58596A6329}"/>
              </a:ext>
            </a:extLst>
          </p:cNvPr>
          <p:cNvSpPr/>
          <p:nvPr/>
        </p:nvSpPr>
        <p:spPr>
          <a:xfrm>
            <a:off x="1569580" y="604864"/>
            <a:ext cx="614884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 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851182B-3E57-41A4-B2FA-6A44764443BD}"/>
              </a:ext>
            </a:extLst>
          </p:cNvPr>
          <p:cNvSpPr/>
          <p:nvPr/>
        </p:nvSpPr>
        <p:spPr>
          <a:xfrm>
            <a:off x="1569580" y="2144016"/>
            <a:ext cx="60817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to describe your idea</a:t>
            </a:r>
            <a:r>
              <a:rPr lang="zh-CN" altLang="en-US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8" name="正文">
            <a:extLst>
              <a:ext uri="{FF2B5EF4-FFF2-40B4-BE49-F238E27FC236}">
                <a16:creationId xmlns:a16="http://schemas.microsoft.com/office/drawing/2014/main" id="{F3A0D0D7-0E61-4126-89E7-3D38C7322BF6}"/>
              </a:ext>
            </a:extLst>
          </p:cNvPr>
          <p:cNvSpPr/>
          <p:nvPr/>
        </p:nvSpPr>
        <p:spPr>
          <a:xfrm>
            <a:off x="8102467" y="713373"/>
            <a:ext cx="3222758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quis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nostrud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exerci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tation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ullamcorper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suscipit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lobortis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nisl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aliquip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ex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ea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commodo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consequat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Duis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autem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eum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iriure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in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hendrerit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in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vulputate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esse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molestie</a:t>
            </a:r>
            <a:endParaRPr lang="en-GB" altLang="zh-CN" kern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5FB677E-F390-45E7-B503-66EB82059821}"/>
              </a:ext>
            </a:extLst>
          </p:cNvPr>
          <p:cNvGrpSpPr/>
          <p:nvPr/>
        </p:nvGrpSpPr>
        <p:grpSpPr>
          <a:xfrm>
            <a:off x="866775" y="840381"/>
            <a:ext cx="317500" cy="1765300"/>
            <a:chOff x="660400" y="584200"/>
            <a:chExt cx="317500" cy="1765300"/>
          </a:xfrm>
        </p:grpSpPr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6A95DD33-C26A-4C17-A64D-0CB3B04CC1C3}"/>
                </a:ext>
              </a:extLst>
            </p:cNvPr>
            <p:cNvSpPr/>
            <p:nvPr/>
          </p:nvSpPr>
          <p:spPr>
            <a:xfrm>
              <a:off x="660400" y="5842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03ACF0B9-D1D9-4045-98BD-6AFAA6A46A1B}"/>
                </a:ext>
              </a:extLst>
            </p:cNvPr>
            <p:cNvSpPr/>
            <p:nvPr/>
          </p:nvSpPr>
          <p:spPr>
            <a:xfrm>
              <a:off x="660400" y="13081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A6F6DE55-83DC-46C9-ABFD-929EEC6C2336}"/>
                </a:ext>
              </a:extLst>
            </p:cNvPr>
            <p:cNvSpPr/>
            <p:nvPr/>
          </p:nvSpPr>
          <p:spPr>
            <a:xfrm>
              <a:off x="660400" y="20320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86147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D7ED462A-7A49-457A-B633-A25C8ED17F0D}"/>
              </a:ext>
            </a:extLst>
          </p:cNvPr>
          <p:cNvGrpSpPr/>
          <p:nvPr/>
        </p:nvGrpSpPr>
        <p:grpSpPr>
          <a:xfrm>
            <a:off x="1935665" y="2010752"/>
            <a:ext cx="8335212" cy="2836496"/>
            <a:chOff x="1935665" y="2010752"/>
            <a:chExt cx="8335212" cy="2836496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A950C284-AF0F-42C2-A481-DA1C2B0BD576}"/>
                </a:ext>
              </a:extLst>
            </p:cNvPr>
            <p:cNvGrpSpPr/>
            <p:nvPr/>
          </p:nvGrpSpPr>
          <p:grpSpPr>
            <a:xfrm>
              <a:off x="4068604" y="2010752"/>
              <a:ext cx="6202273" cy="2836496"/>
              <a:chOff x="2991689" y="1915502"/>
              <a:chExt cx="6202273" cy="2836496"/>
            </a:xfrm>
          </p:grpSpPr>
          <p:sp>
            <p:nvSpPr>
              <p:cNvPr id="6" name="任意多边形 10">
                <a:extLst>
                  <a:ext uri="{FF2B5EF4-FFF2-40B4-BE49-F238E27FC236}">
                    <a16:creationId xmlns:a16="http://schemas.microsoft.com/office/drawing/2014/main" id="{76DCBC3E-7813-4D25-B99F-463AB7E91F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7800930" y="3205957"/>
                <a:ext cx="2339975" cy="446088"/>
              </a:xfrm>
              <a:custGeom>
                <a:avLst/>
                <a:gdLst>
                  <a:gd name="T0" fmla="*/ 0 w 2409826"/>
                  <a:gd name="T1" fmla="*/ 446088 h 396002"/>
                  <a:gd name="T2" fmla="*/ 0 w 2409826"/>
                  <a:gd name="T3" fmla="*/ 1 h 396002"/>
                  <a:gd name="T4" fmla="*/ 1 w 2409826"/>
                  <a:gd name="T5" fmla="*/ 1 h 396002"/>
                  <a:gd name="T6" fmla="*/ 1 w 2409826"/>
                  <a:gd name="T7" fmla="*/ 0 h 396002"/>
                  <a:gd name="T8" fmla="*/ 2339975 w 2409826"/>
                  <a:gd name="T9" fmla="*/ 0 h 396002"/>
                  <a:gd name="T10" fmla="*/ 2339975 w 2409826"/>
                  <a:gd name="T11" fmla="*/ 1 h 396002"/>
                  <a:gd name="T12" fmla="*/ 2339975 w 2409826"/>
                  <a:gd name="T13" fmla="*/ 1 h 396002"/>
                  <a:gd name="T14" fmla="*/ 2339975 w 2409826"/>
                  <a:gd name="T15" fmla="*/ 446088 h 396002"/>
                  <a:gd name="T16" fmla="*/ 2219739 w 2409826"/>
                  <a:gd name="T17" fmla="*/ 446088 h 396002"/>
                  <a:gd name="T18" fmla="*/ 2219739 w 2409826"/>
                  <a:gd name="T19" fmla="*/ 139487 h 396002"/>
                  <a:gd name="T20" fmla="*/ 120236 w 2409826"/>
                  <a:gd name="T21" fmla="*/ 139487 h 396002"/>
                  <a:gd name="T22" fmla="*/ 120236 w 2409826"/>
                  <a:gd name="T23" fmla="*/ 446088 h 396002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2409826"/>
                  <a:gd name="T37" fmla="*/ 0 h 396002"/>
                  <a:gd name="T38" fmla="*/ 2409826 w 2409826"/>
                  <a:gd name="T39" fmla="*/ 396002 h 396002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2409826" h="396002">
                    <a:moveTo>
                      <a:pt x="0" y="396002"/>
                    </a:moveTo>
                    <a:lnTo>
                      <a:pt x="0" y="1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2409826" y="0"/>
                    </a:lnTo>
                    <a:lnTo>
                      <a:pt x="2409826" y="1"/>
                    </a:lnTo>
                    <a:lnTo>
                      <a:pt x="2409826" y="396002"/>
                    </a:lnTo>
                    <a:lnTo>
                      <a:pt x="2286001" y="396002"/>
                    </a:lnTo>
                    <a:lnTo>
                      <a:pt x="2286001" y="123826"/>
                    </a:lnTo>
                    <a:lnTo>
                      <a:pt x="123825" y="123826"/>
                    </a:lnTo>
                    <a:lnTo>
                      <a:pt x="123825" y="396002"/>
                    </a:lnTo>
                    <a:lnTo>
                      <a:pt x="0" y="396002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bg1"/>
                </a:solidFill>
              </a:ln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42719B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7" name="任意多边形 11">
                <a:extLst>
                  <a:ext uri="{FF2B5EF4-FFF2-40B4-BE49-F238E27FC236}">
                    <a16:creationId xmlns:a16="http://schemas.microsoft.com/office/drawing/2014/main" id="{77C889E0-D3C9-4B22-8169-91B845CC51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 flipH="1">
                <a:off x="2044745" y="3205957"/>
                <a:ext cx="2339975" cy="446088"/>
              </a:xfrm>
              <a:custGeom>
                <a:avLst/>
                <a:gdLst>
                  <a:gd name="T0" fmla="*/ 0 w 2409826"/>
                  <a:gd name="T1" fmla="*/ 446088 h 396002"/>
                  <a:gd name="T2" fmla="*/ 0 w 2409826"/>
                  <a:gd name="T3" fmla="*/ 1 h 396002"/>
                  <a:gd name="T4" fmla="*/ 1 w 2409826"/>
                  <a:gd name="T5" fmla="*/ 1 h 396002"/>
                  <a:gd name="T6" fmla="*/ 1 w 2409826"/>
                  <a:gd name="T7" fmla="*/ 0 h 396002"/>
                  <a:gd name="T8" fmla="*/ 2339975 w 2409826"/>
                  <a:gd name="T9" fmla="*/ 0 h 396002"/>
                  <a:gd name="T10" fmla="*/ 2339975 w 2409826"/>
                  <a:gd name="T11" fmla="*/ 1 h 396002"/>
                  <a:gd name="T12" fmla="*/ 2339975 w 2409826"/>
                  <a:gd name="T13" fmla="*/ 1 h 396002"/>
                  <a:gd name="T14" fmla="*/ 2339975 w 2409826"/>
                  <a:gd name="T15" fmla="*/ 446088 h 396002"/>
                  <a:gd name="T16" fmla="*/ 2219739 w 2409826"/>
                  <a:gd name="T17" fmla="*/ 446088 h 396002"/>
                  <a:gd name="T18" fmla="*/ 2219739 w 2409826"/>
                  <a:gd name="T19" fmla="*/ 139487 h 396002"/>
                  <a:gd name="T20" fmla="*/ 120236 w 2409826"/>
                  <a:gd name="T21" fmla="*/ 139487 h 396002"/>
                  <a:gd name="T22" fmla="*/ 120236 w 2409826"/>
                  <a:gd name="T23" fmla="*/ 446088 h 396002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2409826"/>
                  <a:gd name="T37" fmla="*/ 0 h 396002"/>
                  <a:gd name="T38" fmla="*/ 2409826 w 2409826"/>
                  <a:gd name="T39" fmla="*/ 396002 h 396002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2409826" h="396002">
                    <a:moveTo>
                      <a:pt x="0" y="396002"/>
                    </a:moveTo>
                    <a:lnTo>
                      <a:pt x="0" y="1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2409826" y="0"/>
                    </a:lnTo>
                    <a:lnTo>
                      <a:pt x="2409826" y="1"/>
                    </a:lnTo>
                    <a:lnTo>
                      <a:pt x="2409826" y="396002"/>
                    </a:lnTo>
                    <a:lnTo>
                      <a:pt x="2286001" y="396002"/>
                    </a:lnTo>
                    <a:lnTo>
                      <a:pt x="2286001" y="123826"/>
                    </a:lnTo>
                    <a:lnTo>
                      <a:pt x="123825" y="123826"/>
                    </a:lnTo>
                    <a:lnTo>
                      <a:pt x="123825" y="396002"/>
                    </a:lnTo>
                    <a:lnTo>
                      <a:pt x="0" y="396002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bg1"/>
                </a:solidFill>
              </a:ln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42719B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 dirty="0"/>
              </a:p>
            </p:txBody>
          </p: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8F457395-6714-4C31-9A4E-E8A5C7146F7F}"/>
                  </a:ext>
                </a:extLst>
              </p:cNvPr>
              <p:cNvGrpSpPr/>
              <p:nvPr/>
            </p:nvGrpSpPr>
            <p:grpSpPr>
              <a:xfrm>
                <a:off x="3711340" y="1915502"/>
                <a:ext cx="4762971" cy="2836496"/>
                <a:chOff x="3710546" y="981075"/>
                <a:chExt cx="4762971" cy="2836496"/>
              </a:xfrm>
            </p:grpSpPr>
            <p:sp>
              <p:nvSpPr>
                <p:cNvPr id="9" name="文本框 6">
                  <a:extLst>
                    <a:ext uri="{FF2B5EF4-FFF2-40B4-BE49-F238E27FC236}">
                      <a16:creationId xmlns:a16="http://schemas.microsoft.com/office/drawing/2014/main" id="{A1392E0B-E821-4F59-9DBA-6132E40274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10546" y="981075"/>
                  <a:ext cx="4762971" cy="186204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11500" dirty="0">
                      <a:solidFill>
                        <a:schemeClr val="bg1"/>
                      </a:solidFill>
                      <a:latin typeface="Impact" panose="020B0806030902050204" pitchFamily="34" charset="0"/>
                      <a:sym typeface="Impact" panose="020B0806030902050204" pitchFamily="34" charset="0"/>
                    </a:rPr>
                    <a:t>THANKS</a:t>
                  </a:r>
                  <a:endParaRPr lang="zh-CN" altLang="en-US" sz="11500" dirty="0">
                    <a:solidFill>
                      <a:schemeClr val="bg1"/>
                    </a:solidFill>
                    <a:latin typeface="Impact" panose="020B0806030902050204" pitchFamily="34" charset="0"/>
                    <a:sym typeface="Impact" panose="020B0806030902050204" pitchFamily="34" charset="0"/>
                  </a:endParaRPr>
                </a:p>
              </p:txBody>
            </p:sp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9DB07B44-FB5B-44DE-9229-192E15BC72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13721" y="2571106"/>
                  <a:ext cx="4756621" cy="5232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dist" eaLnBrk="1" hangingPunct="1"/>
                  <a:r>
                    <a:rPr lang="zh-CN" altLang="en-US" sz="2800" dirty="0">
                      <a:solidFill>
                        <a:srgbClr val="1BDC77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  <a:sym typeface="宋体" panose="02010600030101010101" pitchFamily="2" charset="-122"/>
                    </a:rPr>
                    <a:t>李益达设计制作</a:t>
                  </a:r>
                </a:p>
              </p:txBody>
            </p:sp>
            <p:sp>
              <p:nvSpPr>
                <p:cNvPr id="11" name="文本框 9">
                  <a:extLst>
                    <a:ext uri="{FF2B5EF4-FFF2-40B4-BE49-F238E27FC236}">
                      <a16:creationId xmlns:a16="http://schemas.microsoft.com/office/drawing/2014/main" id="{D8071304-B10F-4335-8F10-C0D354425DA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710546" y="3294351"/>
                  <a:ext cx="4762971" cy="5232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dist" eaLnBrk="1" hangingPunct="1"/>
                  <a:r>
                    <a:rPr lang="en-US" altLang="zh-CN" sz="2800" dirty="0">
                      <a:solidFill>
                        <a:srgbClr val="1BDC77"/>
                      </a:solidFill>
                      <a:latin typeface="微软雅黑 Light" panose="020B0502040204020203" pitchFamily="34" charset="-122"/>
                      <a:ea typeface="微软雅黑 Light" panose="020B0502040204020203" pitchFamily="34" charset="-122"/>
                      <a:sym typeface="宋体" panose="02010600030101010101" pitchFamily="2" charset="-122"/>
                    </a:rPr>
                    <a:t>www.tretars.com</a:t>
                  </a:r>
                  <a:endParaRPr lang="zh-CN" altLang="en-US" sz="2800" dirty="0">
                    <a:solidFill>
                      <a:srgbClr val="1BDC77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  <a:sym typeface="宋体" panose="02010600030101010101" pitchFamily="2" charset="-122"/>
                  </a:endParaRPr>
                </a:p>
              </p:txBody>
            </p:sp>
            <p:cxnSp>
              <p:nvCxnSpPr>
                <p:cNvPr id="12" name="直接连接符 11">
                  <a:extLst>
                    <a:ext uri="{FF2B5EF4-FFF2-40B4-BE49-F238E27FC236}">
                      <a16:creationId xmlns:a16="http://schemas.microsoft.com/office/drawing/2014/main" id="{8EC79B1A-0260-47EC-953C-4F000AB0916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11587" y="3180051"/>
                  <a:ext cx="4560889" cy="0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903457B3-EA4B-427E-B2A4-F80956AB1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89262" y="2336894"/>
              <a:ext cx="1872834" cy="1872834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542D342E-D849-445D-BA74-88844331EF2F}"/>
                </a:ext>
              </a:extLst>
            </p:cNvPr>
            <p:cNvSpPr/>
            <p:nvPr/>
          </p:nvSpPr>
          <p:spPr>
            <a:xfrm>
              <a:off x="1935665" y="4274659"/>
              <a:ext cx="198002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rgbClr val="1BDC77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sym typeface="宋体" panose="02010600030101010101" pitchFamily="2" charset="-122"/>
                </a:rPr>
                <a:t>微信公众号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6418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064694A-8B16-4091-89AF-4FA625804319}"/>
              </a:ext>
            </a:extLst>
          </p:cNvPr>
          <p:cNvSpPr txBox="1"/>
          <p:nvPr/>
        </p:nvSpPr>
        <p:spPr>
          <a:xfrm>
            <a:off x="809938" y="1374592"/>
            <a:ext cx="10572125" cy="41088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6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 </a:t>
            </a:r>
            <a:r>
              <a:rPr lang="en-US" altLang="zh-CN" sz="66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66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 </a:t>
            </a:r>
            <a:r>
              <a:rPr lang="en-US" altLang="zh-CN" sz="66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66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 </a:t>
            </a:r>
            <a:r>
              <a:rPr lang="en-US" altLang="zh-CN" sz="66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66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</a:t>
            </a:r>
            <a:endParaRPr lang="en-US" altLang="zh-CN" sz="6600" b="1" dirty="0">
              <a:solidFill>
                <a:srgbClr val="1BDC7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1BDC77"/>
                </a:solidFill>
              </a:rPr>
              <a:t>英文标题：</a:t>
            </a:r>
            <a:r>
              <a:rPr lang="en-US" altLang="zh-CN" dirty="0">
                <a:solidFill>
                  <a:schemeClr val="bg1"/>
                </a:solidFill>
              </a:rPr>
              <a:t>Impact</a:t>
            </a: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1BDC77"/>
                </a:solidFill>
              </a:rPr>
              <a:t>中文标题推荐使用：</a:t>
            </a:r>
            <a:r>
              <a:rPr lang="zh-CN" altLang="en-US" dirty="0">
                <a:solidFill>
                  <a:schemeClr val="bg1"/>
                </a:solidFill>
              </a:rPr>
              <a:t>华康俪金黑</a:t>
            </a:r>
            <a:r>
              <a:rPr lang="en-US" altLang="zh-CN" dirty="0">
                <a:solidFill>
                  <a:schemeClr val="bg1"/>
                </a:solidFill>
              </a:rPr>
              <a:t>W8(P)</a:t>
            </a: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1BDC77"/>
                </a:solidFill>
              </a:rPr>
              <a:t>正文中文字体：</a:t>
            </a:r>
            <a:r>
              <a:rPr lang="zh-CN" altLang="en-US" dirty="0">
                <a:solidFill>
                  <a:schemeClr val="bg1"/>
                </a:solidFill>
              </a:rPr>
              <a:t>微软雅黑</a:t>
            </a:r>
            <a:r>
              <a:rPr lang="en-US" altLang="zh-CN" dirty="0">
                <a:solidFill>
                  <a:schemeClr val="bg1"/>
                </a:solidFill>
              </a:rPr>
              <a:t>light</a:t>
            </a:r>
            <a:r>
              <a:rPr lang="zh-CN" altLang="en-US" dirty="0">
                <a:solidFill>
                  <a:schemeClr val="bg1"/>
                </a:solidFill>
              </a:rPr>
              <a:t>等非衬线字体</a:t>
            </a:r>
            <a:endParaRPr lang="en-US" altLang="zh-CN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zh-CN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使用中文排版时，想取得更好的排版效果，可以在适当的地方断句（回车换行），使得排版错落有致，</a:t>
            </a:r>
            <a:endParaRPr lang="en-US" altLang="zh-CN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取得和英文类似的效果。使用中文时，注意字号的大小对比，突出重点的同时，也更好看。</a:t>
            </a:r>
          </a:p>
        </p:txBody>
      </p:sp>
    </p:spTree>
    <p:extLst>
      <p:ext uri="{BB962C8B-B14F-4D97-AF65-F5344CB8AC3E}">
        <p14:creationId xmlns:p14="http://schemas.microsoft.com/office/powerpoint/2010/main" val="420876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07177A1-4213-456D-92F5-933BEE0CEA8A}"/>
              </a:ext>
            </a:extLst>
          </p:cNvPr>
          <p:cNvSpPr/>
          <p:nvPr/>
        </p:nvSpPr>
        <p:spPr>
          <a:xfrm>
            <a:off x="1375054" y="770890"/>
            <a:ext cx="9959696" cy="5316220"/>
          </a:xfrm>
          <a:prstGeom prst="rect">
            <a:avLst/>
          </a:prstGeom>
          <a:gradFill>
            <a:gsLst>
              <a:gs pos="0">
                <a:srgbClr val="2A2A2A"/>
              </a:gs>
              <a:gs pos="100000">
                <a:srgbClr val="00000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542164D-3EDE-4584-A8BD-047FE1395CE6}"/>
              </a:ext>
            </a:extLst>
          </p:cNvPr>
          <p:cNvSpPr/>
          <p:nvPr/>
        </p:nvSpPr>
        <p:spPr>
          <a:xfrm>
            <a:off x="1375460" y="689596"/>
            <a:ext cx="372369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</a:t>
            </a:r>
          </a:p>
          <a:p>
            <a:pPr algn="ctr"/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6792F24-7EDA-4DE8-A46C-939C3492906D}"/>
              </a:ext>
            </a:extLst>
          </p:cNvPr>
          <p:cNvSpPr/>
          <p:nvPr/>
        </p:nvSpPr>
        <p:spPr>
          <a:xfrm>
            <a:off x="1713305" y="4147379"/>
            <a:ext cx="408818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r>
              <a:rPr lang="en-US" altLang="zh-CN" sz="36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r>
              <a:rPr lang="en-US" altLang="zh-CN" sz="36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your idea</a:t>
            </a:r>
            <a:r>
              <a:rPr lang="zh-CN" altLang="en-US" sz="36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4100286-C642-44AC-9F5B-2D25A1DDBE68}"/>
              </a:ext>
            </a:extLst>
          </p:cNvPr>
          <p:cNvSpPr/>
          <p:nvPr/>
        </p:nvSpPr>
        <p:spPr>
          <a:xfrm>
            <a:off x="1801599" y="3716744"/>
            <a:ext cx="2086258" cy="45719"/>
          </a:xfrm>
          <a:prstGeom prst="rect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666E697-CA1C-4C3A-A426-24EAED680D53}"/>
              </a:ext>
            </a:extLst>
          </p:cNvPr>
          <p:cNvGrpSpPr/>
          <p:nvPr/>
        </p:nvGrpSpPr>
        <p:grpSpPr>
          <a:xfrm>
            <a:off x="196889" y="4322064"/>
            <a:ext cx="1178571" cy="557793"/>
            <a:chOff x="1180732" y="6430441"/>
            <a:chExt cx="1178571" cy="557793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3722F2C-9189-4C30-8E0E-C04CBFD3D32A}"/>
                </a:ext>
              </a:extLst>
            </p:cNvPr>
            <p:cNvSpPr txBox="1"/>
            <p:nvPr/>
          </p:nvSpPr>
          <p:spPr>
            <a:xfrm rot="16200000">
              <a:off x="1239402" y="6371771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B40639C-06D5-446D-BF73-00EFA0086E87}"/>
                </a:ext>
              </a:extLst>
            </p:cNvPr>
            <p:cNvSpPr txBox="1"/>
            <p:nvPr/>
          </p:nvSpPr>
          <p:spPr>
            <a:xfrm rot="16200000">
              <a:off x="1445610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A2D7515-F546-4B82-8171-0F839F1E30C8}"/>
                </a:ext>
              </a:extLst>
            </p:cNvPr>
            <p:cNvSpPr txBox="1"/>
            <p:nvPr/>
          </p:nvSpPr>
          <p:spPr>
            <a:xfrm rot="16200000">
              <a:off x="164662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75602E2-EB59-4DFB-966B-0530A7D7F0ED}"/>
                </a:ext>
              </a:extLst>
            </p:cNvPr>
            <p:cNvSpPr txBox="1"/>
            <p:nvPr/>
          </p:nvSpPr>
          <p:spPr>
            <a:xfrm rot="16200000">
              <a:off x="184763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F1404E8-4255-488D-ABAD-A80B00FBF04D}"/>
                </a:ext>
              </a:extLst>
            </p:cNvPr>
            <p:cNvSpPr txBox="1"/>
            <p:nvPr/>
          </p:nvSpPr>
          <p:spPr>
            <a:xfrm rot="16200000">
              <a:off x="204864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CC873E5-D8A4-4083-BC8A-E6EE5C9686AF}"/>
                </a:ext>
              </a:extLst>
            </p:cNvPr>
            <p:cNvSpPr txBox="1"/>
            <p:nvPr/>
          </p:nvSpPr>
          <p:spPr>
            <a:xfrm rot="16200000">
              <a:off x="124460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632545B-E397-487E-96CE-51088D1F348A}"/>
                </a:ext>
              </a:extLst>
            </p:cNvPr>
            <p:cNvSpPr txBox="1"/>
            <p:nvPr/>
          </p:nvSpPr>
          <p:spPr>
            <a:xfrm rot="16200000">
              <a:off x="144561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3DDC0DB-2B0F-47EE-AFBB-68964C6968EA}"/>
                </a:ext>
              </a:extLst>
            </p:cNvPr>
            <p:cNvSpPr txBox="1"/>
            <p:nvPr/>
          </p:nvSpPr>
          <p:spPr>
            <a:xfrm rot="16200000">
              <a:off x="164662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2ADD076A-FBEC-49FD-B496-AEE1E167D695}"/>
                </a:ext>
              </a:extLst>
            </p:cNvPr>
            <p:cNvSpPr txBox="1"/>
            <p:nvPr/>
          </p:nvSpPr>
          <p:spPr>
            <a:xfrm rot="16200000">
              <a:off x="184763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79012B8-D3F9-461B-B415-44FED47E9B53}"/>
                </a:ext>
              </a:extLst>
            </p:cNvPr>
            <p:cNvSpPr txBox="1"/>
            <p:nvPr/>
          </p:nvSpPr>
          <p:spPr>
            <a:xfrm rot="16200000">
              <a:off x="204864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CE6E930-0E35-4428-864B-3D9B79886E7A}"/>
                </a:ext>
              </a:extLst>
            </p:cNvPr>
            <p:cNvSpPr txBox="1"/>
            <p:nvPr/>
          </p:nvSpPr>
          <p:spPr>
            <a:xfrm rot="16200000">
              <a:off x="124460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397EBFDC-A98A-4591-9287-74463F2B83AA}"/>
                </a:ext>
              </a:extLst>
            </p:cNvPr>
            <p:cNvSpPr txBox="1"/>
            <p:nvPr/>
          </p:nvSpPr>
          <p:spPr>
            <a:xfrm rot="16200000">
              <a:off x="144561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CA5BC02-9C5A-49F8-8781-C85245BC5B2E}"/>
                </a:ext>
              </a:extLst>
            </p:cNvPr>
            <p:cNvSpPr txBox="1"/>
            <p:nvPr/>
          </p:nvSpPr>
          <p:spPr>
            <a:xfrm rot="16200000">
              <a:off x="164662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EAD1619C-80C0-4E26-8D58-AC2EF483E5D4}"/>
                </a:ext>
              </a:extLst>
            </p:cNvPr>
            <p:cNvSpPr txBox="1"/>
            <p:nvPr/>
          </p:nvSpPr>
          <p:spPr>
            <a:xfrm rot="16200000">
              <a:off x="184763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2DCE30AD-0DE3-492A-8AD1-A6B9D188E61A}"/>
                </a:ext>
              </a:extLst>
            </p:cNvPr>
            <p:cNvSpPr txBox="1"/>
            <p:nvPr/>
          </p:nvSpPr>
          <p:spPr>
            <a:xfrm rot="16200000">
              <a:off x="204864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2AB8AADA-78CD-4003-A970-6DB1DD75A705}"/>
              </a:ext>
            </a:extLst>
          </p:cNvPr>
          <p:cNvGrpSpPr/>
          <p:nvPr/>
        </p:nvGrpSpPr>
        <p:grpSpPr>
          <a:xfrm>
            <a:off x="660400" y="584200"/>
            <a:ext cx="317500" cy="1765300"/>
            <a:chOff x="660400" y="584200"/>
            <a:chExt cx="317500" cy="1765300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2880A4A3-6A84-474A-BF8D-EE59B2737457}"/>
                </a:ext>
              </a:extLst>
            </p:cNvPr>
            <p:cNvSpPr/>
            <p:nvPr/>
          </p:nvSpPr>
          <p:spPr>
            <a:xfrm>
              <a:off x="660400" y="5842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0FAECBA0-2BE3-4F4E-B153-8A72A838CF12}"/>
                </a:ext>
              </a:extLst>
            </p:cNvPr>
            <p:cNvSpPr/>
            <p:nvPr/>
          </p:nvSpPr>
          <p:spPr>
            <a:xfrm>
              <a:off x="660400" y="13081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6E7DC1F3-CE9B-4151-BB4F-60390E388E57}"/>
                </a:ext>
              </a:extLst>
            </p:cNvPr>
            <p:cNvSpPr/>
            <p:nvPr/>
          </p:nvSpPr>
          <p:spPr>
            <a:xfrm>
              <a:off x="660400" y="2032000"/>
              <a:ext cx="317500" cy="317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正文">
            <a:extLst>
              <a:ext uri="{FF2B5EF4-FFF2-40B4-BE49-F238E27FC236}">
                <a16:creationId xmlns:a16="http://schemas.microsoft.com/office/drawing/2014/main" id="{734861C2-A92B-4461-914B-A066DA7C16B2}"/>
              </a:ext>
            </a:extLst>
          </p:cNvPr>
          <p:cNvSpPr/>
          <p:nvPr/>
        </p:nvSpPr>
        <p:spPr>
          <a:xfrm>
            <a:off x="6442786" y="1568862"/>
            <a:ext cx="45966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endParaRPr lang="en-GB" altLang="zh-CN" kern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F9455CB7-52A2-46A8-8B29-E084342A61FB}"/>
              </a:ext>
            </a:extLst>
          </p:cNvPr>
          <p:cNvSpPr/>
          <p:nvPr/>
        </p:nvSpPr>
        <p:spPr>
          <a:xfrm>
            <a:off x="5759911" y="4281695"/>
            <a:ext cx="540000" cy="540000"/>
          </a:xfrm>
          <a:prstGeom prst="ellipse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+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C7828230-3830-4BD8-8F53-0F719F1CBE85}"/>
              </a:ext>
            </a:extLst>
          </p:cNvPr>
          <p:cNvSpPr/>
          <p:nvPr/>
        </p:nvSpPr>
        <p:spPr>
          <a:xfrm>
            <a:off x="5759911" y="2659761"/>
            <a:ext cx="540000" cy="540000"/>
          </a:xfrm>
          <a:prstGeom prst="ellipse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+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C1D6FC60-A7CC-4026-A30C-90221138B7F7}"/>
              </a:ext>
            </a:extLst>
          </p:cNvPr>
          <p:cNvSpPr/>
          <p:nvPr/>
        </p:nvSpPr>
        <p:spPr>
          <a:xfrm>
            <a:off x="5759911" y="1031875"/>
            <a:ext cx="540000" cy="540000"/>
          </a:xfrm>
          <a:prstGeom prst="ellipse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+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2" name="分点上标题">
            <a:extLst>
              <a:ext uri="{FF2B5EF4-FFF2-40B4-BE49-F238E27FC236}">
                <a16:creationId xmlns:a16="http://schemas.microsoft.com/office/drawing/2014/main" id="{85DCDFEB-56D3-4F60-9745-3E66667681BD}"/>
              </a:ext>
            </a:extLst>
          </p:cNvPr>
          <p:cNvSpPr/>
          <p:nvPr/>
        </p:nvSpPr>
        <p:spPr>
          <a:xfrm>
            <a:off x="6442786" y="2729706"/>
            <a:ext cx="21453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 </a:t>
            </a:r>
            <a:r>
              <a:rPr lang="en-US" altLang="zh-CN" sz="2000" dirty="0">
                <a:solidFill>
                  <a:srgbClr val="1BDC77"/>
                </a:solidFill>
                <a:latin typeface="+mj-ea"/>
                <a:ea typeface="+mj-ea"/>
              </a:rPr>
              <a:t>here</a:t>
            </a:r>
          </a:p>
        </p:txBody>
      </p:sp>
      <p:sp>
        <p:nvSpPr>
          <p:cNvPr id="53" name="分点上标题">
            <a:extLst>
              <a:ext uri="{FF2B5EF4-FFF2-40B4-BE49-F238E27FC236}">
                <a16:creationId xmlns:a16="http://schemas.microsoft.com/office/drawing/2014/main" id="{6894EFC4-DC97-4E27-8E4B-2D4BC3E06F10}"/>
              </a:ext>
            </a:extLst>
          </p:cNvPr>
          <p:cNvSpPr/>
          <p:nvPr/>
        </p:nvSpPr>
        <p:spPr>
          <a:xfrm>
            <a:off x="6442786" y="1101820"/>
            <a:ext cx="21453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 </a:t>
            </a:r>
            <a:r>
              <a:rPr lang="en-US" altLang="zh-CN" sz="2000" dirty="0">
                <a:solidFill>
                  <a:srgbClr val="1BDC77"/>
                </a:solidFill>
                <a:latin typeface="+mj-ea"/>
                <a:ea typeface="+mj-ea"/>
              </a:rPr>
              <a:t>here</a:t>
            </a:r>
          </a:p>
        </p:txBody>
      </p:sp>
      <p:sp>
        <p:nvSpPr>
          <p:cNvPr id="54" name="分点上标题">
            <a:extLst>
              <a:ext uri="{FF2B5EF4-FFF2-40B4-BE49-F238E27FC236}">
                <a16:creationId xmlns:a16="http://schemas.microsoft.com/office/drawing/2014/main" id="{C1700EB4-837F-4FE1-AE57-A5C522CF88E8}"/>
              </a:ext>
            </a:extLst>
          </p:cNvPr>
          <p:cNvSpPr/>
          <p:nvPr/>
        </p:nvSpPr>
        <p:spPr>
          <a:xfrm>
            <a:off x="6442786" y="4351640"/>
            <a:ext cx="21453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 </a:t>
            </a:r>
            <a:r>
              <a:rPr lang="en-US" altLang="zh-CN" sz="2000" dirty="0">
                <a:solidFill>
                  <a:srgbClr val="1BDC77"/>
                </a:solidFill>
                <a:latin typeface="+mj-ea"/>
                <a:ea typeface="+mj-ea"/>
              </a:rPr>
              <a:t>here</a:t>
            </a:r>
          </a:p>
        </p:txBody>
      </p:sp>
      <p:sp>
        <p:nvSpPr>
          <p:cNvPr id="55" name="正文">
            <a:extLst>
              <a:ext uri="{FF2B5EF4-FFF2-40B4-BE49-F238E27FC236}">
                <a16:creationId xmlns:a16="http://schemas.microsoft.com/office/drawing/2014/main" id="{EA1198D7-4B75-4FA3-9E78-CD3D4D5D7393}"/>
              </a:ext>
            </a:extLst>
          </p:cNvPr>
          <p:cNvSpPr/>
          <p:nvPr/>
        </p:nvSpPr>
        <p:spPr>
          <a:xfrm>
            <a:off x="6442786" y="3199165"/>
            <a:ext cx="45966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endParaRPr lang="en-GB" altLang="zh-CN" kern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6" name="正文">
            <a:extLst>
              <a:ext uri="{FF2B5EF4-FFF2-40B4-BE49-F238E27FC236}">
                <a16:creationId xmlns:a16="http://schemas.microsoft.com/office/drawing/2014/main" id="{48C9F519-70AF-4440-942E-3E15C3CFC00F}"/>
              </a:ext>
            </a:extLst>
          </p:cNvPr>
          <p:cNvSpPr/>
          <p:nvPr/>
        </p:nvSpPr>
        <p:spPr>
          <a:xfrm>
            <a:off x="6442786" y="4821695"/>
            <a:ext cx="45966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endParaRPr lang="en-GB" altLang="zh-CN" kern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3492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E38F302-FA7E-4E4B-8B79-E277A81FFDDD}"/>
              </a:ext>
            </a:extLst>
          </p:cNvPr>
          <p:cNvSpPr/>
          <p:nvPr/>
        </p:nvSpPr>
        <p:spPr>
          <a:xfrm>
            <a:off x="322021" y="1745977"/>
            <a:ext cx="739658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 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4CB3DD5-6A64-4C07-A679-39C88A529C82}"/>
              </a:ext>
            </a:extLst>
          </p:cNvPr>
          <p:cNvSpPr/>
          <p:nvPr/>
        </p:nvSpPr>
        <p:spPr>
          <a:xfrm>
            <a:off x="950034" y="3050576"/>
            <a:ext cx="60817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to describe your idea</a:t>
            </a:r>
            <a:r>
              <a:rPr lang="zh-CN" altLang="en-US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9" name="正文">
            <a:extLst>
              <a:ext uri="{FF2B5EF4-FFF2-40B4-BE49-F238E27FC236}">
                <a16:creationId xmlns:a16="http://schemas.microsoft.com/office/drawing/2014/main" id="{B6F74D23-5251-44BF-A9EA-8C88F9D41033}"/>
              </a:ext>
            </a:extLst>
          </p:cNvPr>
          <p:cNvSpPr/>
          <p:nvPr/>
        </p:nvSpPr>
        <p:spPr>
          <a:xfrm>
            <a:off x="7375635" y="805109"/>
            <a:ext cx="2960849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quis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nostrud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exerci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tation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ullamcorper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suscipit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lobortis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nisl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aliquip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ex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ea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commodo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consequat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Duis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autem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eum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iriure</a:t>
            </a:r>
            <a:endParaRPr lang="en-GB" altLang="zh-CN" kern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E3971619-E810-4350-95A1-EB76E23DAEC9}"/>
              </a:ext>
            </a:extLst>
          </p:cNvPr>
          <p:cNvGrpSpPr/>
          <p:nvPr/>
        </p:nvGrpSpPr>
        <p:grpSpPr>
          <a:xfrm rot="16200000">
            <a:off x="5937361" y="776081"/>
            <a:ext cx="1094375" cy="1094375"/>
            <a:chOff x="9142912" y="5548642"/>
            <a:chExt cx="1094375" cy="1094375"/>
          </a:xfrm>
        </p:grpSpPr>
        <p:sp>
          <p:nvSpPr>
            <p:cNvPr id="31" name="圆: 空心 30">
              <a:extLst>
                <a:ext uri="{FF2B5EF4-FFF2-40B4-BE49-F238E27FC236}">
                  <a16:creationId xmlns:a16="http://schemas.microsoft.com/office/drawing/2014/main" id="{9D0E5387-0E33-4280-BBBD-E45C1ACF9FA1}"/>
                </a:ext>
              </a:extLst>
            </p:cNvPr>
            <p:cNvSpPr/>
            <p:nvPr/>
          </p:nvSpPr>
          <p:spPr>
            <a:xfrm>
              <a:off x="9142912" y="5548642"/>
              <a:ext cx="1094375" cy="1094375"/>
            </a:xfrm>
            <a:prstGeom prst="donut">
              <a:avLst>
                <a:gd name="adj" fmla="val 13683"/>
              </a:avLst>
            </a:prstGeom>
            <a:solidFill>
              <a:srgbClr val="198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D1D1C9AA-2605-4A5A-831C-93BE74223399}"/>
                </a:ext>
              </a:extLst>
            </p:cNvPr>
            <p:cNvGrpSpPr/>
            <p:nvPr/>
          </p:nvGrpSpPr>
          <p:grpSpPr>
            <a:xfrm>
              <a:off x="9503171" y="5871193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B9F144BC-A6AB-45EA-9AF1-C35A38F24147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DBB7B7CA-F6A1-4EFE-8F91-81CD6AF412B5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01FFB3A8-8A70-43BD-8E97-F79D13A9B0BB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F3354CFD-3969-4A63-8AF0-94EDF801A1BF}"/>
              </a:ext>
            </a:extLst>
          </p:cNvPr>
          <p:cNvGrpSpPr/>
          <p:nvPr/>
        </p:nvGrpSpPr>
        <p:grpSpPr>
          <a:xfrm rot="16200000">
            <a:off x="9965558" y="1550780"/>
            <a:ext cx="2040539" cy="491140"/>
            <a:chOff x="3784601" y="5778500"/>
            <a:chExt cx="2040539" cy="491140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EA8108E2-5C9E-419B-AAF4-358415E18CAD}"/>
                </a:ext>
              </a:extLst>
            </p:cNvPr>
            <p:cNvSpPr/>
            <p:nvPr/>
          </p:nvSpPr>
          <p:spPr>
            <a:xfrm>
              <a:off x="3784601" y="5778501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7DFBC3E0-8DB8-4272-9E94-E4D95A93DD6F}"/>
                </a:ext>
              </a:extLst>
            </p:cNvPr>
            <p:cNvSpPr/>
            <p:nvPr/>
          </p:nvSpPr>
          <p:spPr>
            <a:xfrm>
              <a:off x="400356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337CF69F-EEC6-41C9-AC9A-E088A166F1CE}"/>
                </a:ext>
              </a:extLst>
            </p:cNvPr>
            <p:cNvSpPr/>
            <p:nvPr/>
          </p:nvSpPr>
          <p:spPr>
            <a:xfrm>
              <a:off x="4222531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93BE9537-EA3B-49F7-BFE8-16B2C51C421A}"/>
                </a:ext>
              </a:extLst>
            </p:cNvPr>
            <p:cNvSpPr/>
            <p:nvPr/>
          </p:nvSpPr>
          <p:spPr>
            <a:xfrm>
              <a:off x="444149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382AB3F4-4868-4236-8228-FDF79BD8E078}"/>
                </a:ext>
              </a:extLst>
            </p:cNvPr>
            <p:cNvSpPr/>
            <p:nvPr/>
          </p:nvSpPr>
          <p:spPr>
            <a:xfrm>
              <a:off x="4660462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E0CE10CD-E824-49E8-AD8F-C918CA4E1DF3}"/>
                </a:ext>
              </a:extLst>
            </p:cNvPr>
            <p:cNvSpPr/>
            <p:nvPr/>
          </p:nvSpPr>
          <p:spPr>
            <a:xfrm>
              <a:off x="487942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57EA2528-534A-4782-AA88-1D51F3A9AD70}"/>
                </a:ext>
              </a:extLst>
            </p:cNvPr>
            <p:cNvSpPr/>
            <p:nvPr/>
          </p:nvSpPr>
          <p:spPr>
            <a:xfrm>
              <a:off x="5098393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E9C78222-96AA-4EDF-847F-30DD864EE946}"/>
                </a:ext>
              </a:extLst>
            </p:cNvPr>
            <p:cNvSpPr/>
            <p:nvPr/>
          </p:nvSpPr>
          <p:spPr>
            <a:xfrm>
              <a:off x="531735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86BE01C8-8692-448B-802B-57D97F3DEE2B}"/>
                </a:ext>
              </a:extLst>
            </p:cNvPr>
            <p:cNvSpPr/>
            <p:nvPr/>
          </p:nvSpPr>
          <p:spPr>
            <a:xfrm>
              <a:off x="5536324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02902EE6-5D6F-40C2-9627-77E1279090FE}"/>
                </a:ext>
              </a:extLst>
            </p:cNvPr>
            <p:cNvSpPr/>
            <p:nvPr/>
          </p:nvSpPr>
          <p:spPr>
            <a:xfrm>
              <a:off x="5755290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BE57C5AB-288A-4F51-9F7A-494EE4062464}"/>
                </a:ext>
              </a:extLst>
            </p:cNvPr>
            <p:cNvSpPr/>
            <p:nvPr/>
          </p:nvSpPr>
          <p:spPr>
            <a:xfrm>
              <a:off x="4222531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E8F858FB-7CE1-4915-9877-D0471CDDA14B}"/>
                </a:ext>
              </a:extLst>
            </p:cNvPr>
            <p:cNvSpPr/>
            <p:nvPr/>
          </p:nvSpPr>
          <p:spPr>
            <a:xfrm>
              <a:off x="4441496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B272A4DD-3B81-4A3B-8366-F839FC2BA9DB}"/>
                </a:ext>
              </a:extLst>
            </p:cNvPr>
            <p:cNvSpPr/>
            <p:nvPr/>
          </p:nvSpPr>
          <p:spPr>
            <a:xfrm>
              <a:off x="4660462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72EF8D5D-CDBE-4582-B1DA-59055057F64F}"/>
                </a:ext>
              </a:extLst>
            </p:cNvPr>
            <p:cNvSpPr/>
            <p:nvPr/>
          </p:nvSpPr>
          <p:spPr>
            <a:xfrm>
              <a:off x="487942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B5F5290B-52A9-4FB1-8D94-F468C1B384CE}"/>
                </a:ext>
              </a:extLst>
            </p:cNvPr>
            <p:cNvSpPr/>
            <p:nvPr/>
          </p:nvSpPr>
          <p:spPr>
            <a:xfrm>
              <a:off x="5098393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D14D69ED-094D-4457-9CDE-483B28AEB7E7}"/>
                </a:ext>
              </a:extLst>
            </p:cNvPr>
            <p:cNvSpPr/>
            <p:nvPr/>
          </p:nvSpPr>
          <p:spPr>
            <a:xfrm>
              <a:off x="531735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55B8BB67-6757-40FF-AF7D-07D0093660D9}"/>
                </a:ext>
              </a:extLst>
            </p:cNvPr>
            <p:cNvSpPr/>
            <p:nvPr/>
          </p:nvSpPr>
          <p:spPr>
            <a:xfrm>
              <a:off x="5536324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695034D-1727-4458-9C6D-8643F1E7850E}"/>
                </a:ext>
              </a:extLst>
            </p:cNvPr>
            <p:cNvSpPr/>
            <p:nvPr/>
          </p:nvSpPr>
          <p:spPr>
            <a:xfrm>
              <a:off x="5755290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4CD5A147-48D1-40C8-8AAF-0FB1648114F6}"/>
                </a:ext>
              </a:extLst>
            </p:cNvPr>
            <p:cNvSpPr/>
            <p:nvPr/>
          </p:nvSpPr>
          <p:spPr>
            <a:xfrm>
              <a:off x="4660462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F2A0B9FC-BC4A-41C4-A6ED-C0BA57D62398}"/>
                </a:ext>
              </a:extLst>
            </p:cNvPr>
            <p:cNvSpPr/>
            <p:nvPr/>
          </p:nvSpPr>
          <p:spPr>
            <a:xfrm>
              <a:off x="487942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6701AB57-9A1B-4225-9BBA-0EE441AAA114}"/>
                </a:ext>
              </a:extLst>
            </p:cNvPr>
            <p:cNvSpPr/>
            <p:nvPr/>
          </p:nvSpPr>
          <p:spPr>
            <a:xfrm>
              <a:off x="5098393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0058D80E-EC70-40CB-80F9-9E5423E80545}"/>
                </a:ext>
              </a:extLst>
            </p:cNvPr>
            <p:cNvSpPr/>
            <p:nvPr/>
          </p:nvSpPr>
          <p:spPr>
            <a:xfrm>
              <a:off x="531735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A32B92C5-697E-483B-AED3-044F1A64DA24}"/>
                </a:ext>
              </a:extLst>
            </p:cNvPr>
            <p:cNvSpPr/>
            <p:nvPr/>
          </p:nvSpPr>
          <p:spPr>
            <a:xfrm>
              <a:off x="5536324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D6085292-B5B8-49EA-9163-309B7C6959C1}"/>
                </a:ext>
              </a:extLst>
            </p:cNvPr>
            <p:cNvSpPr/>
            <p:nvPr/>
          </p:nvSpPr>
          <p:spPr>
            <a:xfrm>
              <a:off x="5755290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矩形 61">
            <a:extLst>
              <a:ext uri="{FF2B5EF4-FFF2-40B4-BE49-F238E27FC236}">
                <a16:creationId xmlns:a16="http://schemas.microsoft.com/office/drawing/2014/main" id="{78CB6675-D3F0-4BD5-92F0-E0892B744C29}"/>
              </a:ext>
            </a:extLst>
          </p:cNvPr>
          <p:cNvSpPr/>
          <p:nvPr/>
        </p:nvSpPr>
        <p:spPr>
          <a:xfrm>
            <a:off x="2943548" y="3672433"/>
            <a:ext cx="4088188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43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pPr algn="r"/>
            <a:r>
              <a:rPr lang="en-US" altLang="zh-CN" sz="43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pPr algn="r"/>
            <a:r>
              <a:rPr lang="en-US" altLang="zh-CN" sz="43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</a:t>
            </a:r>
            <a:r>
              <a:rPr lang="en-US" altLang="zh-CN" sz="4300" ker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your idea</a:t>
            </a:r>
            <a:endParaRPr lang="zh-CN" altLang="en-US" sz="43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330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735368E-57EA-4E4F-A328-32EE8EDD9E75}"/>
              </a:ext>
            </a:extLst>
          </p:cNvPr>
          <p:cNvSpPr/>
          <p:nvPr/>
        </p:nvSpPr>
        <p:spPr>
          <a:xfrm>
            <a:off x="5684520" y="740664"/>
            <a:ext cx="822960" cy="82296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华文细黑" panose="02010600040101010101" pitchFamily="2" charset="-122"/>
                <a:ea typeface="华文细黑" panose="02010600040101010101" pitchFamily="2" charset="-122"/>
              </a:rPr>
              <a:t>LOGO</a:t>
            </a:r>
            <a:endParaRPr lang="zh-CN" altLang="en-US" sz="1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正文">
            <a:extLst>
              <a:ext uri="{FF2B5EF4-FFF2-40B4-BE49-F238E27FC236}">
                <a16:creationId xmlns:a16="http://schemas.microsoft.com/office/drawing/2014/main" id="{7EBFF874-FCC7-4A57-818E-FFBDD80BF86B}"/>
              </a:ext>
            </a:extLst>
          </p:cNvPr>
          <p:cNvSpPr/>
          <p:nvPr/>
        </p:nvSpPr>
        <p:spPr>
          <a:xfrm>
            <a:off x="1376368" y="4380141"/>
            <a:ext cx="964723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quis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nostrud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exerci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tation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ullamcorper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suscipit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lobortis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nisl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aliquip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ex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ea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commodo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consequat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B056CF9-65A5-470A-A317-B31F220AC67C}"/>
              </a:ext>
            </a:extLst>
          </p:cNvPr>
          <p:cNvSpPr/>
          <p:nvPr/>
        </p:nvSpPr>
        <p:spPr>
          <a:xfrm>
            <a:off x="2397709" y="2696890"/>
            <a:ext cx="739658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 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8357D07-FB2A-445D-B51D-DAA87406989D}"/>
              </a:ext>
            </a:extLst>
          </p:cNvPr>
          <p:cNvSpPr/>
          <p:nvPr/>
        </p:nvSpPr>
        <p:spPr>
          <a:xfrm>
            <a:off x="4606650" y="2007292"/>
            <a:ext cx="297870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0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Here is your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C4ACF29-105B-43CA-B87D-BBA14D663AF6}"/>
              </a:ext>
            </a:extLst>
          </p:cNvPr>
          <p:cNvGrpSpPr/>
          <p:nvPr/>
        </p:nvGrpSpPr>
        <p:grpSpPr>
          <a:xfrm>
            <a:off x="10264354" y="740664"/>
            <a:ext cx="1178571" cy="557793"/>
            <a:chOff x="1180732" y="6430441"/>
            <a:chExt cx="1178571" cy="557793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C14CB0-92B8-4885-B562-459B77A312EE}"/>
                </a:ext>
              </a:extLst>
            </p:cNvPr>
            <p:cNvSpPr txBox="1"/>
            <p:nvPr/>
          </p:nvSpPr>
          <p:spPr>
            <a:xfrm rot="16200000">
              <a:off x="1239402" y="6371771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14CE920-6586-4750-9EB5-27E31D5C5A7A}"/>
                </a:ext>
              </a:extLst>
            </p:cNvPr>
            <p:cNvSpPr txBox="1"/>
            <p:nvPr/>
          </p:nvSpPr>
          <p:spPr>
            <a:xfrm rot="16200000">
              <a:off x="1445610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F5590ED-733C-4388-9241-327C4ECD96B9}"/>
                </a:ext>
              </a:extLst>
            </p:cNvPr>
            <p:cNvSpPr txBox="1"/>
            <p:nvPr/>
          </p:nvSpPr>
          <p:spPr>
            <a:xfrm rot="16200000">
              <a:off x="164662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D3404133-CEE3-46A7-8B84-99E0DB61EDB0}"/>
                </a:ext>
              </a:extLst>
            </p:cNvPr>
            <p:cNvSpPr txBox="1"/>
            <p:nvPr/>
          </p:nvSpPr>
          <p:spPr>
            <a:xfrm rot="16200000">
              <a:off x="184763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339CB5D-09C9-47D8-BF09-FCA80903B1D8}"/>
                </a:ext>
              </a:extLst>
            </p:cNvPr>
            <p:cNvSpPr txBox="1"/>
            <p:nvPr/>
          </p:nvSpPr>
          <p:spPr>
            <a:xfrm rot="16200000">
              <a:off x="204864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71B4D0C-A892-42B5-BA23-2F73A2D63C04}"/>
                </a:ext>
              </a:extLst>
            </p:cNvPr>
            <p:cNvSpPr txBox="1"/>
            <p:nvPr/>
          </p:nvSpPr>
          <p:spPr>
            <a:xfrm rot="16200000">
              <a:off x="124460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8E5E3F7F-E1F1-4D3D-945C-B10EB5BF3B41}"/>
                </a:ext>
              </a:extLst>
            </p:cNvPr>
            <p:cNvSpPr txBox="1"/>
            <p:nvPr/>
          </p:nvSpPr>
          <p:spPr>
            <a:xfrm rot="16200000">
              <a:off x="144561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F8828C2-7086-4F41-B48E-6E271D310BC2}"/>
                </a:ext>
              </a:extLst>
            </p:cNvPr>
            <p:cNvSpPr txBox="1"/>
            <p:nvPr/>
          </p:nvSpPr>
          <p:spPr>
            <a:xfrm rot="16200000">
              <a:off x="164662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FB2A090-218D-449B-9EC4-7AA66D05800F}"/>
                </a:ext>
              </a:extLst>
            </p:cNvPr>
            <p:cNvSpPr txBox="1"/>
            <p:nvPr/>
          </p:nvSpPr>
          <p:spPr>
            <a:xfrm rot="16200000">
              <a:off x="184763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83607AD9-8ED8-4708-98E6-228819903372}"/>
                </a:ext>
              </a:extLst>
            </p:cNvPr>
            <p:cNvSpPr txBox="1"/>
            <p:nvPr/>
          </p:nvSpPr>
          <p:spPr>
            <a:xfrm rot="16200000">
              <a:off x="204864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89F03A2-31EB-401E-A1C9-266E511ABE9B}"/>
                </a:ext>
              </a:extLst>
            </p:cNvPr>
            <p:cNvSpPr txBox="1"/>
            <p:nvPr/>
          </p:nvSpPr>
          <p:spPr>
            <a:xfrm rot="16200000">
              <a:off x="124460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6FA0F3A-9AAC-4D1B-9FF6-472148000F0B}"/>
                </a:ext>
              </a:extLst>
            </p:cNvPr>
            <p:cNvSpPr txBox="1"/>
            <p:nvPr/>
          </p:nvSpPr>
          <p:spPr>
            <a:xfrm rot="16200000">
              <a:off x="144561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14C63061-10A2-4D33-8928-E9C6FACF4DCC}"/>
                </a:ext>
              </a:extLst>
            </p:cNvPr>
            <p:cNvSpPr txBox="1"/>
            <p:nvPr/>
          </p:nvSpPr>
          <p:spPr>
            <a:xfrm rot="16200000">
              <a:off x="164662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992053C-76C8-4A6D-BA9B-87A76883D9B8}"/>
                </a:ext>
              </a:extLst>
            </p:cNvPr>
            <p:cNvSpPr txBox="1"/>
            <p:nvPr/>
          </p:nvSpPr>
          <p:spPr>
            <a:xfrm rot="16200000">
              <a:off x="184763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C48AD904-9D9C-4423-B154-07782B0F6B22}"/>
                </a:ext>
              </a:extLst>
            </p:cNvPr>
            <p:cNvSpPr txBox="1"/>
            <p:nvPr/>
          </p:nvSpPr>
          <p:spPr>
            <a:xfrm rot="16200000">
              <a:off x="204864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3323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>
            <a:extLst>
              <a:ext uri="{FF2B5EF4-FFF2-40B4-BE49-F238E27FC236}">
                <a16:creationId xmlns:a16="http://schemas.microsoft.com/office/drawing/2014/main" id="{CAAE15B2-6F3E-4D19-BA09-F905DE24825B}"/>
              </a:ext>
            </a:extLst>
          </p:cNvPr>
          <p:cNvGrpSpPr/>
          <p:nvPr/>
        </p:nvGrpSpPr>
        <p:grpSpPr>
          <a:xfrm rot="10800000">
            <a:off x="-685841" y="-675438"/>
            <a:ext cx="2287521" cy="2287521"/>
            <a:chOff x="9142912" y="5548642"/>
            <a:chExt cx="1094375" cy="1094375"/>
          </a:xfrm>
        </p:grpSpPr>
        <p:sp>
          <p:nvSpPr>
            <p:cNvPr id="57" name="圆: 空心 56">
              <a:extLst>
                <a:ext uri="{FF2B5EF4-FFF2-40B4-BE49-F238E27FC236}">
                  <a16:creationId xmlns:a16="http://schemas.microsoft.com/office/drawing/2014/main" id="{98B9C28A-5CC6-45F7-A95D-F23A84C37AD5}"/>
                </a:ext>
              </a:extLst>
            </p:cNvPr>
            <p:cNvSpPr/>
            <p:nvPr/>
          </p:nvSpPr>
          <p:spPr>
            <a:xfrm>
              <a:off x="9142912" y="5548642"/>
              <a:ext cx="1094375" cy="1094375"/>
            </a:xfrm>
            <a:prstGeom prst="donut">
              <a:avLst>
                <a:gd name="adj" fmla="val 13683"/>
              </a:avLst>
            </a:prstGeom>
            <a:solidFill>
              <a:srgbClr val="198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567DA3D3-A503-4E6A-95EF-F38D4534DF8A}"/>
                </a:ext>
              </a:extLst>
            </p:cNvPr>
            <p:cNvGrpSpPr/>
            <p:nvPr/>
          </p:nvGrpSpPr>
          <p:grpSpPr>
            <a:xfrm>
              <a:off x="9503171" y="5871193"/>
              <a:ext cx="373856" cy="449273"/>
              <a:chOff x="2416174" y="5307073"/>
              <a:chExt cx="896525" cy="1077378"/>
            </a:xfrm>
            <a:solidFill>
              <a:schemeClr val="bg1"/>
            </a:solidFill>
          </p:grpSpPr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964F9913-7279-445F-8FE0-FB4C747489EC}"/>
                  </a:ext>
                </a:extLst>
              </p:cNvPr>
              <p:cNvSpPr/>
              <p:nvPr/>
            </p:nvSpPr>
            <p:spPr>
              <a:xfrm>
                <a:off x="2416175" y="5397500"/>
                <a:ext cx="190500" cy="895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4B765F68-AE2B-4766-BAF2-928F8227F21C}"/>
                  </a:ext>
                </a:extLst>
              </p:cNvPr>
              <p:cNvSpPr/>
              <p:nvPr/>
            </p:nvSpPr>
            <p:spPr>
              <a:xfrm rot="16200000">
                <a:off x="2769187" y="5044488"/>
                <a:ext cx="190500" cy="8965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DF66D144-DB87-4DB4-B4C3-9DC520435AF2}"/>
                  </a:ext>
                </a:extLst>
              </p:cNvPr>
              <p:cNvSpPr/>
              <p:nvPr/>
            </p:nvSpPr>
            <p:spPr>
              <a:xfrm rot="8100000">
                <a:off x="2769187" y="5307073"/>
                <a:ext cx="190500" cy="10773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" name="箭头: 右 1">
            <a:extLst>
              <a:ext uri="{FF2B5EF4-FFF2-40B4-BE49-F238E27FC236}">
                <a16:creationId xmlns:a16="http://schemas.microsoft.com/office/drawing/2014/main" id="{4E2B5C6B-F577-467C-9891-163507367EAA}"/>
              </a:ext>
            </a:extLst>
          </p:cNvPr>
          <p:cNvSpPr/>
          <p:nvPr/>
        </p:nvSpPr>
        <p:spPr>
          <a:xfrm>
            <a:off x="1329555" y="2536671"/>
            <a:ext cx="9092604" cy="390525"/>
          </a:xfrm>
          <a:prstGeom prst="rightArrow">
            <a:avLst>
              <a:gd name="adj1" fmla="val 20732"/>
              <a:gd name="adj2" fmla="val 152439"/>
            </a:avLst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DAC28F40-0F11-4081-9EE4-CAA468D32CD7}"/>
              </a:ext>
            </a:extLst>
          </p:cNvPr>
          <p:cNvSpPr/>
          <p:nvPr/>
        </p:nvSpPr>
        <p:spPr>
          <a:xfrm>
            <a:off x="1329555" y="2461933"/>
            <a:ext cx="540000" cy="540000"/>
          </a:xfrm>
          <a:prstGeom prst="ellipse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3E00F1C-19A4-4151-B54E-4A6C07A2D0CF}"/>
              </a:ext>
            </a:extLst>
          </p:cNvPr>
          <p:cNvSpPr/>
          <p:nvPr/>
        </p:nvSpPr>
        <p:spPr>
          <a:xfrm>
            <a:off x="1742475" y="403114"/>
            <a:ext cx="614884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 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2A0E092E-C032-4FEC-B7B3-56B526CFD0FD}"/>
              </a:ext>
            </a:extLst>
          </p:cNvPr>
          <p:cNvSpPr/>
          <p:nvPr/>
        </p:nvSpPr>
        <p:spPr>
          <a:xfrm>
            <a:off x="1742475" y="1707713"/>
            <a:ext cx="60817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to describe your idea</a:t>
            </a:r>
            <a:r>
              <a:rPr lang="zh-CN" altLang="en-US" sz="2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9" name="正文">
            <a:extLst>
              <a:ext uri="{FF2B5EF4-FFF2-40B4-BE49-F238E27FC236}">
                <a16:creationId xmlns:a16="http://schemas.microsoft.com/office/drawing/2014/main" id="{066C198D-8BF8-4AEF-B47B-02E238B7EC98}"/>
              </a:ext>
            </a:extLst>
          </p:cNvPr>
          <p:cNvSpPr/>
          <p:nvPr/>
        </p:nvSpPr>
        <p:spPr>
          <a:xfrm>
            <a:off x="1340507" y="3679064"/>
            <a:ext cx="214539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</a:t>
            </a:r>
            <a:r>
              <a:rPr lang="en-US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todescribe</a:t>
            </a:r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 your idea</a:t>
            </a:r>
            <a:r>
              <a:rPr lang="zh-CN" altLang="en-US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0" name="分点上标题">
            <a:extLst>
              <a:ext uri="{FF2B5EF4-FFF2-40B4-BE49-F238E27FC236}">
                <a16:creationId xmlns:a16="http://schemas.microsoft.com/office/drawing/2014/main" id="{C15C265B-27AF-44ED-B16E-539AF39AE653}"/>
              </a:ext>
            </a:extLst>
          </p:cNvPr>
          <p:cNvSpPr/>
          <p:nvPr/>
        </p:nvSpPr>
        <p:spPr>
          <a:xfrm>
            <a:off x="1340507" y="3212022"/>
            <a:ext cx="2489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here</a:t>
            </a:r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73426D5C-1AD3-4D8B-8564-0DD9357808A4}"/>
              </a:ext>
            </a:extLst>
          </p:cNvPr>
          <p:cNvSpPr/>
          <p:nvPr/>
        </p:nvSpPr>
        <p:spPr>
          <a:xfrm>
            <a:off x="3829707" y="2461428"/>
            <a:ext cx="540000" cy="540000"/>
          </a:xfrm>
          <a:prstGeom prst="ellipse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BE666F9D-07F8-482E-BDC1-A51454209DC1}"/>
              </a:ext>
            </a:extLst>
          </p:cNvPr>
          <p:cNvSpPr/>
          <p:nvPr/>
        </p:nvSpPr>
        <p:spPr>
          <a:xfrm>
            <a:off x="6325914" y="2461428"/>
            <a:ext cx="540000" cy="540000"/>
          </a:xfrm>
          <a:prstGeom prst="ellipse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5" name="椭圆 94">
            <a:extLst>
              <a:ext uri="{FF2B5EF4-FFF2-40B4-BE49-F238E27FC236}">
                <a16:creationId xmlns:a16="http://schemas.microsoft.com/office/drawing/2014/main" id="{2C428AAD-9CA0-4C0D-908A-5C94CD6C4FA4}"/>
              </a:ext>
            </a:extLst>
          </p:cNvPr>
          <p:cNvSpPr/>
          <p:nvPr/>
        </p:nvSpPr>
        <p:spPr>
          <a:xfrm>
            <a:off x="8822120" y="2461428"/>
            <a:ext cx="540000" cy="540000"/>
          </a:xfrm>
          <a:prstGeom prst="ellipse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6" name="正文">
            <a:extLst>
              <a:ext uri="{FF2B5EF4-FFF2-40B4-BE49-F238E27FC236}">
                <a16:creationId xmlns:a16="http://schemas.microsoft.com/office/drawing/2014/main" id="{499B811A-094A-4ACD-8304-85B37468FE74}"/>
              </a:ext>
            </a:extLst>
          </p:cNvPr>
          <p:cNvSpPr/>
          <p:nvPr/>
        </p:nvSpPr>
        <p:spPr>
          <a:xfrm>
            <a:off x="3829707" y="3679064"/>
            <a:ext cx="214539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</a:t>
            </a:r>
            <a:r>
              <a:rPr lang="en-US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todescribe</a:t>
            </a:r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 your idea</a:t>
            </a:r>
            <a:r>
              <a:rPr lang="zh-CN" altLang="en-US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7" name="分点上标题">
            <a:extLst>
              <a:ext uri="{FF2B5EF4-FFF2-40B4-BE49-F238E27FC236}">
                <a16:creationId xmlns:a16="http://schemas.microsoft.com/office/drawing/2014/main" id="{3348BC79-0EAA-4565-BFC8-DBBDA1335064}"/>
              </a:ext>
            </a:extLst>
          </p:cNvPr>
          <p:cNvSpPr/>
          <p:nvPr/>
        </p:nvSpPr>
        <p:spPr>
          <a:xfrm>
            <a:off x="3829707" y="3212022"/>
            <a:ext cx="2489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here</a:t>
            </a:r>
          </a:p>
        </p:txBody>
      </p:sp>
      <p:sp>
        <p:nvSpPr>
          <p:cNvPr id="98" name="正文">
            <a:extLst>
              <a:ext uri="{FF2B5EF4-FFF2-40B4-BE49-F238E27FC236}">
                <a16:creationId xmlns:a16="http://schemas.microsoft.com/office/drawing/2014/main" id="{507C0DD0-DC72-48F1-9617-C544E829A094}"/>
              </a:ext>
            </a:extLst>
          </p:cNvPr>
          <p:cNvSpPr/>
          <p:nvPr/>
        </p:nvSpPr>
        <p:spPr>
          <a:xfrm>
            <a:off x="6339521" y="3679064"/>
            <a:ext cx="214539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</a:t>
            </a:r>
            <a:r>
              <a:rPr lang="en-US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todescribe</a:t>
            </a:r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 your idea</a:t>
            </a:r>
            <a:r>
              <a:rPr lang="zh-CN" altLang="en-US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9" name="分点上标题">
            <a:extLst>
              <a:ext uri="{FF2B5EF4-FFF2-40B4-BE49-F238E27FC236}">
                <a16:creationId xmlns:a16="http://schemas.microsoft.com/office/drawing/2014/main" id="{899F83C5-472A-4DEE-908F-F2A45D8D4441}"/>
              </a:ext>
            </a:extLst>
          </p:cNvPr>
          <p:cNvSpPr/>
          <p:nvPr/>
        </p:nvSpPr>
        <p:spPr>
          <a:xfrm>
            <a:off x="6339521" y="3212022"/>
            <a:ext cx="2489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here</a:t>
            </a:r>
          </a:p>
        </p:txBody>
      </p:sp>
      <p:sp>
        <p:nvSpPr>
          <p:cNvPr id="100" name="正文">
            <a:extLst>
              <a:ext uri="{FF2B5EF4-FFF2-40B4-BE49-F238E27FC236}">
                <a16:creationId xmlns:a16="http://schemas.microsoft.com/office/drawing/2014/main" id="{4939B12D-691E-4B2C-A240-1C083B413327}"/>
              </a:ext>
            </a:extLst>
          </p:cNvPr>
          <p:cNvSpPr/>
          <p:nvPr/>
        </p:nvSpPr>
        <p:spPr>
          <a:xfrm>
            <a:off x="8849335" y="3679064"/>
            <a:ext cx="214539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 here </a:t>
            </a:r>
            <a:r>
              <a:rPr lang="en-US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todescribe</a:t>
            </a:r>
            <a:r>
              <a:rPr lang="en-US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 your idea</a:t>
            </a:r>
            <a:r>
              <a:rPr lang="zh-CN" altLang="en-US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1" name="分点上标题">
            <a:extLst>
              <a:ext uri="{FF2B5EF4-FFF2-40B4-BE49-F238E27FC236}">
                <a16:creationId xmlns:a16="http://schemas.microsoft.com/office/drawing/2014/main" id="{589C9A97-8CC8-4228-ADB3-A6248A9AEE2D}"/>
              </a:ext>
            </a:extLst>
          </p:cNvPr>
          <p:cNvSpPr/>
          <p:nvPr/>
        </p:nvSpPr>
        <p:spPr>
          <a:xfrm>
            <a:off x="8849335" y="3212022"/>
            <a:ext cx="2489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1BDC7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Keywords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here</a:t>
            </a:r>
          </a:p>
        </p:txBody>
      </p:sp>
      <p:sp>
        <p:nvSpPr>
          <p:cNvPr id="102" name="正文">
            <a:extLst>
              <a:ext uri="{FF2B5EF4-FFF2-40B4-BE49-F238E27FC236}">
                <a16:creationId xmlns:a16="http://schemas.microsoft.com/office/drawing/2014/main" id="{029E1838-EC0B-4316-BF06-6C37C612863F}"/>
              </a:ext>
            </a:extLst>
          </p:cNvPr>
          <p:cNvSpPr/>
          <p:nvPr/>
        </p:nvSpPr>
        <p:spPr>
          <a:xfrm>
            <a:off x="1329746" y="4886284"/>
            <a:ext cx="8256958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quis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nostrud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exerci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tation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ullamcorper</a:t>
            </a:r>
            <a:endParaRPr lang="en-GB" altLang="zh-CN" kern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2C61F712-D994-4413-8854-3040428D50F7}"/>
              </a:ext>
            </a:extLst>
          </p:cNvPr>
          <p:cNvGrpSpPr/>
          <p:nvPr/>
        </p:nvGrpSpPr>
        <p:grpSpPr>
          <a:xfrm rot="16200000">
            <a:off x="9965558" y="1550780"/>
            <a:ext cx="2040539" cy="491140"/>
            <a:chOff x="3784601" y="5778500"/>
            <a:chExt cx="2040539" cy="491140"/>
          </a:xfrm>
        </p:grpSpPr>
        <p:sp>
          <p:nvSpPr>
            <p:cNvPr id="104" name="椭圆 103">
              <a:extLst>
                <a:ext uri="{FF2B5EF4-FFF2-40B4-BE49-F238E27FC236}">
                  <a16:creationId xmlns:a16="http://schemas.microsoft.com/office/drawing/2014/main" id="{8C9DF4B5-1920-473F-8327-C372176D7E5D}"/>
                </a:ext>
              </a:extLst>
            </p:cNvPr>
            <p:cNvSpPr/>
            <p:nvPr/>
          </p:nvSpPr>
          <p:spPr>
            <a:xfrm>
              <a:off x="3784601" y="5778501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>
              <a:extLst>
                <a:ext uri="{FF2B5EF4-FFF2-40B4-BE49-F238E27FC236}">
                  <a16:creationId xmlns:a16="http://schemas.microsoft.com/office/drawing/2014/main" id="{72244FFA-49BC-4846-AFA1-5DB17C98DBCE}"/>
                </a:ext>
              </a:extLst>
            </p:cNvPr>
            <p:cNvSpPr/>
            <p:nvPr/>
          </p:nvSpPr>
          <p:spPr>
            <a:xfrm>
              <a:off x="400356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>
              <a:extLst>
                <a:ext uri="{FF2B5EF4-FFF2-40B4-BE49-F238E27FC236}">
                  <a16:creationId xmlns:a16="http://schemas.microsoft.com/office/drawing/2014/main" id="{5D5DF5AD-570F-40E5-8EA0-1905FAC74057}"/>
                </a:ext>
              </a:extLst>
            </p:cNvPr>
            <p:cNvSpPr/>
            <p:nvPr/>
          </p:nvSpPr>
          <p:spPr>
            <a:xfrm>
              <a:off x="4222531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>
              <a:extLst>
                <a:ext uri="{FF2B5EF4-FFF2-40B4-BE49-F238E27FC236}">
                  <a16:creationId xmlns:a16="http://schemas.microsoft.com/office/drawing/2014/main" id="{850F2BD0-CBD3-4D26-A70D-4DD15CE661A3}"/>
                </a:ext>
              </a:extLst>
            </p:cNvPr>
            <p:cNvSpPr/>
            <p:nvPr/>
          </p:nvSpPr>
          <p:spPr>
            <a:xfrm>
              <a:off x="444149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>
              <a:extLst>
                <a:ext uri="{FF2B5EF4-FFF2-40B4-BE49-F238E27FC236}">
                  <a16:creationId xmlns:a16="http://schemas.microsoft.com/office/drawing/2014/main" id="{49FA5438-274E-4914-A44D-ABDB15B2ADF3}"/>
                </a:ext>
              </a:extLst>
            </p:cNvPr>
            <p:cNvSpPr/>
            <p:nvPr/>
          </p:nvSpPr>
          <p:spPr>
            <a:xfrm>
              <a:off x="4660462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>
              <a:extLst>
                <a:ext uri="{FF2B5EF4-FFF2-40B4-BE49-F238E27FC236}">
                  <a16:creationId xmlns:a16="http://schemas.microsoft.com/office/drawing/2014/main" id="{6BDBF507-629C-4C33-AC78-79F6FE7B815C}"/>
                </a:ext>
              </a:extLst>
            </p:cNvPr>
            <p:cNvSpPr/>
            <p:nvPr/>
          </p:nvSpPr>
          <p:spPr>
            <a:xfrm>
              <a:off x="487942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>
              <a:extLst>
                <a:ext uri="{FF2B5EF4-FFF2-40B4-BE49-F238E27FC236}">
                  <a16:creationId xmlns:a16="http://schemas.microsoft.com/office/drawing/2014/main" id="{1FBA7AF9-1147-4DAA-A2B0-3F3E35CA57EC}"/>
                </a:ext>
              </a:extLst>
            </p:cNvPr>
            <p:cNvSpPr/>
            <p:nvPr/>
          </p:nvSpPr>
          <p:spPr>
            <a:xfrm>
              <a:off x="5098393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>
              <a:extLst>
                <a:ext uri="{FF2B5EF4-FFF2-40B4-BE49-F238E27FC236}">
                  <a16:creationId xmlns:a16="http://schemas.microsoft.com/office/drawing/2014/main" id="{59073112-1E6A-4131-9BB1-579B406B3E87}"/>
                </a:ext>
              </a:extLst>
            </p:cNvPr>
            <p:cNvSpPr/>
            <p:nvPr/>
          </p:nvSpPr>
          <p:spPr>
            <a:xfrm>
              <a:off x="531735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>
              <a:extLst>
                <a:ext uri="{FF2B5EF4-FFF2-40B4-BE49-F238E27FC236}">
                  <a16:creationId xmlns:a16="http://schemas.microsoft.com/office/drawing/2014/main" id="{BBB76204-C26F-4596-8D6F-D07984D2E2AC}"/>
                </a:ext>
              </a:extLst>
            </p:cNvPr>
            <p:cNvSpPr/>
            <p:nvPr/>
          </p:nvSpPr>
          <p:spPr>
            <a:xfrm>
              <a:off x="5536324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>
              <a:extLst>
                <a:ext uri="{FF2B5EF4-FFF2-40B4-BE49-F238E27FC236}">
                  <a16:creationId xmlns:a16="http://schemas.microsoft.com/office/drawing/2014/main" id="{55AF3311-4ACC-431D-8D00-FE905189466C}"/>
                </a:ext>
              </a:extLst>
            </p:cNvPr>
            <p:cNvSpPr/>
            <p:nvPr/>
          </p:nvSpPr>
          <p:spPr>
            <a:xfrm>
              <a:off x="5755290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>
              <a:extLst>
                <a:ext uri="{FF2B5EF4-FFF2-40B4-BE49-F238E27FC236}">
                  <a16:creationId xmlns:a16="http://schemas.microsoft.com/office/drawing/2014/main" id="{2491DBE9-0BE8-4440-8D57-71EE4814A8EA}"/>
                </a:ext>
              </a:extLst>
            </p:cNvPr>
            <p:cNvSpPr/>
            <p:nvPr/>
          </p:nvSpPr>
          <p:spPr>
            <a:xfrm>
              <a:off x="4222531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>
              <a:extLst>
                <a:ext uri="{FF2B5EF4-FFF2-40B4-BE49-F238E27FC236}">
                  <a16:creationId xmlns:a16="http://schemas.microsoft.com/office/drawing/2014/main" id="{1BADB179-7978-41FE-9497-E0F867AC52CD}"/>
                </a:ext>
              </a:extLst>
            </p:cNvPr>
            <p:cNvSpPr/>
            <p:nvPr/>
          </p:nvSpPr>
          <p:spPr>
            <a:xfrm>
              <a:off x="4441496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>
              <a:extLst>
                <a:ext uri="{FF2B5EF4-FFF2-40B4-BE49-F238E27FC236}">
                  <a16:creationId xmlns:a16="http://schemas.microsoft.com/office/drawing/2014/main" id="{F6DF5D60-F95F-46C9-9921-6A47AD376B53}"/>
                </a:ext>
              </a:extLst>
            </p:cNvPr>
            <p:cNvSpPr/>
            <p:nvPr/>
          </p:nvSpPr>
          <p:spPr>
            <a:xfrm>
              <a:off x="4660462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>
              <a:extLst>
                <a:ext uri="{FF2B5EF4-FFF2-40B4-BE49-F238E27FC236}">
                  <a16:creationId xmlns:a16="http://schemas.microsoft.com/office/drawing/2014/main" id="{B2BF46D2-E745-4D4F-86A6-CFDC6CB470BA}"/>
                </a:ext>
              </a:extLst>
            </p:cNvPr>
            <p:cNvSpPr/>
            <p:nvPr/>
          </p:nvSpPr>
          <p:spPr>
            <a:xfrm>
              <a:off x="487942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>
              <a:extLst>
                <a:ext uri="{FF2B5EF4-FFF2-40B4-BE49-F238E27FC236}">
                  <a16:creationId xmlns:a16="http://schemas.microsoft.com/office/drawing/2014/main" id="{BFF34813-17B7-4572-9E42-0746F5B3B7B2}"/>
                </a:ext>
              </a:extLst>
            </p:cNvPr>
            <p:cNvSpPr/>
            <p:nvPr/>
          </p:nvSpPr>
          <p:spPr>
            <a:xfrm>
              <a:off x="5098393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>
              <a:extLst>
                <a:ext uri="{FF2B5EF4-FFF2-40B4-BE49-F238E27FC236}">
                  <a16:creationId xmlns:a16="http://schemas.microsoft.com/office/drawing/2014/main" id="{0174AB16-5A15-49C5-BE6C-0F9C59C624BE}"/>
                </a:ext>
              </a:extLst>
            </p:cNvPr>
            <p:cNvSpPr/>
            <p:nvPr/>
          </p:nvSpPr>
          <p:spPr>
            <a:xfrm>
              <a:off x="531735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>
              <a:extLst>
                <a:ext uri="{FF2B5EF4-FFF2-40B4-BE49-F238E27FC236}">
                  <a16:creationId xmlns:a16="http://schemas.microsoft.com/office/drawing/2014/main" id="{72DF592F-9B02-4280-BDDF-173C0D1A29FA}"/>
                </a:ext>
              </a:extLst>
            </p:cNvPr>
            <p:cNvSpPr/>
            <p:nvPr/>
          </p:nvSpPr>
          <p:spPr>
            <a:xfrm>
              <a:off x="5536324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>
              <a:extLst>
                <a:ext uri="{FF2B5EF4-FFF2-40B4-BE49-F238E27FC236}">
                  <a16:creationId xmlns:a16="http://schemas.microsoft.com/office/drawing/2014/main" id="{56A7CD21-8B7F-4338-AA29-06D7373B0464}"/>
                </a:ext>
              </a:extLst>
            </p:cNvPr>
            <p:cNvSpPr/>
            <p:nvPr/>
          </p:nvSpPr>
          <p:spPr>
            <a:xfrm>
              <a:off x="5755290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0B0C12F7-F7F9-486D-861D-B5788A2ECC09}"/>
                </a:ext>
              </a:extLst>
            </p:cNvPr>
            <p:cNvSpPr/>
            <p:nvPr/>
          </p:nvSpPr>
          <p:spPr>
            <a:xfrm>
              <a:off x="4660462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>
              <a:extLst>
                <a:ext uri="{FF2B5EF4-FFF2-40B4-BE49-F238E27FC236}">
                  <a16:creationId xmlns:a16="http://schemas.microsoft.com/office/drawing/2014/main" id="{0308C8B3-ECE2-47B0-A421-B08B48BFFB6B}"/>
                </a:ext>
              </a:extLst>
            </p:cNvPr>
            <p:cNvSpPr/>
            <p:nvPr/>
          </p:nvSpPr>
          <p:spPr>
            <a:xfrm>
              <a:off x="487942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>
              <a:extLst>
                <a:ext uri="{FF2B5EF4-FFF2-40B4-BE49-F238E27FC236}">
                  <a16:creationId xmlns:a16="http://schemas.microsoft.com/office/drawing/2014/main" id="{2CB788D3-323C-4E0F-99F2-E8D44D655FF1}"/>
                </a:ext>
              </a:extLst>
            </p:cNvPr>
            <p:cNvSpPr/>
            <p:nvPr/>
          </p:nvSpPr>
          <p:spPr>
            <a:xfrm>
              <a:off x="5098393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>
              <a:extLst>
                <a:ext uri="{FF2B5EF4-FFF2-40B4-BE49-F238E27FC236}">
                  <a16:creationId xmlns:a16="http://schemas.microsoft.com/office/drawing/2014/main" id="{605CD125-2674-4084-B756-77243C2586F0}"/>
                </a:ext>
              </a:extLst>
            </p:cNvPr>
            <p:cNvSpPr/>
            <p:nvPr/>
          </p:nvSpPr>
          <p:spPr>
            <a:xfrm>
              <a:off x="531735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>
              <a:extLst>
                <a:ext uri="{FF2B5EF4-FFF2-40B4-BE49-F238E27FC236}">
                  <a16:creationId xmlns:a16="http://schemas.microsoft.com/office/drawing/2014/main" id="{4881297D-6286-4946-9731-C31DC92638CC}"/>
                </a:ext>
              </a:extLst>
            </p:cNvPr>
            <p:cNvSpPr/>
            <p:nvPr/>
          </p:nvSpPr>
          <p:spPr>
            <a:xfrm>
              <a:off x="5536324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>
              <a:extLst>
                <a:ext uri="{FF2B5EF4-FFF2-40B4-BE49-F238E27FC236}">
                  <a16:creationId xmlns:a16="http://schemas.microsoft.com/office/drawing/2014/main" id="{85EA6F25-052E-48E3-8C31-A9E624929097}"/>
                </a:ext>
              </a:extLst>
            </p:cNvPr>
            <p:cNvSpPr/>
            <p:nvPr/>
          </p:nvSpPr>
          <p:spPr>
            <a:xfrm>
              <a:off x="5755290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C77FD9A1-A59B-4C37-BFD4-5D58CF99B40B}"/>
              </a:ext>
            </a:extLst>
          </p:cNvPr>
          <p:cNvGrpSpPr/>
          <p:nvPr/>
        </p:nvGrpSpPr>
        <p:grpSpPr>
          <a:xfrm>
            <a:off x="10026610" y="5750234"/>
            <a:ext cx="1178571" cy="557793"/>
            <a:chOff x="1180732" y="6430441"/>
            <a:chExt cx="1178571" cy="557793"/>
          </a:xfrm>
        </p:grpSpPr>
        <p:sp>
          <p:nvSpPr>
            <p:cNvPr id="129" name="文本框 128">
              <a:extLst>
                <a:ext uri="{FF2B5EF4-FFF2-40B4-BE49-F238E27FC236}">
                  <a16:creationId xmlns:a16="http://schemas.microsoft.com/office/drawing/2014/main" id="{A325D446-5E7A-4041-84BD-5DA70C623199}"/>
                </a:ext>
              </a:extLst>
            </p:cNvPr>
            <p:cNvSpPr txBox="1"/>
            <p:nvPr/>
          </p:nvSpPr>
          <p:spPr>
            <a:xfrm rot="16200000">
              <a:off x="1239402" y="6371771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BEF54F14-0FB7-414A-A51B-EAE735D413F4}"/>
                </a:ext>
              </a:extLst>
            </p:cNvPr>
            <p:cNvSpPr txBox="1"/>
            <p:nvPr/>
          </p:nvSpPr>
          <p:spPr>
            <a:xfrm rot="16200000">
              <a:off x="1445610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438CA902-4FDE-4AA7-9A82-5BE36100E201}"/>
                </a:ext>
              </a:extLst>
            </p:cNvPr>
            <p:cNvSpPr txBox="1"/>
            <p:nvPr/>
          </p:nvSpPr>
          <p:spPr>
            <a:xfrm rot="16200000">
              <a:off x="164662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2" name="文本框 131">
              <a:extLst>
                <a:ext uri="{FF2B5EF4-FFF2-40B4-BE49-F238E27FC236}">
                  <a16:creationId xmlns:a16="http://schemas.microsoft.com/office/drawing/2014/main" id="{C0AB5DE7-3498-4B13-BBBE-55B160F2358B}"/>
                </a:ext>
              </a:extLst>
            </p:cNvPr>
            <p:cNvSpPr txBox="1"/>
            <p:nvPr/>
          </p:nvSpPr>
          <p:spPr>
            <a:xfrm rot="16200000">
              <a:off x="184763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3" name="文本框 132">
              <a:extLst>
                <a:ext uri="{FF2B5EF4-FFF2-40B4-BE49-F238E27FC236}">
                  <a16:creationId xmlns:a16="http://schemas.microsoft.com/office/drawing/2014/main" id="{E33667E3-8F7F-4B35-9994-7D215D0CABDE}"/>
                </a:ext>
              </a:extLst>
            </p:cNvPr>
            <p:cNvSpPr txBox="1"/>
            <p:nvPr/>
          </p:nvSpPr>
          <p:spPr>
            <a:xfrm rot="16200000">
              <a:off x="204864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4" name="文本框 133">
              <a:extLst>
                <a:ext uri="{FF2B5EF4-FFF2-40B4-BE49-F238E27FC236}">
                  <a16:creationId xmlns:a16="http://schemas.microsoft.com/office/drawing/2014/main" id="{182EE8AF-ED2C-4AC0-984A-784A7BC1E26B}"/>
                </a:ext>
              </a:extLst>
            </p:cNvPr>
            <p:cNvSpPr txBox="1"/>
            <p:nvPr/>
          </p:nvSpPr>
          <p:spPr>
            <a:xfrm rot="16200000">
              <a:off x="124460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B75DC4F5-CC70-456C-B086-5AAFDFC7A635}"/>
                </a:ext>
              </a:extLst>
            </p:cNvPr>
            <p:cNvSpPr txBox="1"/>
            <p:nvPr/>
          </p:nvSpPr>
          <p:spPr>
            <a:xfrm rot="16200000">
              <a:off x="144561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6" name="文本框 135">
              <a:extLst>
                <a:ext uri="{FF2B5EF4-FFF2-40B4-BE49-F238E27FC236}">
                  <a16:creationId xmlns:a16="http://schemas.microsoft.com/office/drawing/2014/main" id="{165B7433-5546-4754-873A-5E41A829B6DB}"/>
                </a:ext>
              </a:extLst>
            </p:cNvPr>
            <p:cNvSpPr txBox="1"/>
            <p:nvPr/>
          </p:nvSpPr>
          <p:spPr>
            <a:xfrm rot="16200000">
              <a:off x="164662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7" name="文本框 136">
              <a:extLst>
                <a:ext uri="{FF2B5EF4-FFF2-40B4-BE49-F238E27FC236}">
                  <a16:creationId xmlns:a16="http://schemas.microsoft.com/office/drawing/2014/main" id="{93D4314F-AD93-47CA-ADB0-6098D9D23B5C}"/>
                </a:ext>
              </a:extLst>
            </p:cNvPr>
            <p:cNvSpPr txBox="1"/>
            <p:nvPr/>
          </p:nvSpPr>
          <p:spPr>
            <a:xfrm rot="16200000">
              <a:off x="184763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8" name="文本框 137">
              <a:extLst>
                <a:ext uri="{FF2B5EF4-FFF2-40B4-BE49-F238E27FC236}">
                  <a16:creationId xmlns:a16="http://schemas.microsoft.com/office/drawing/2014/main" id="{7C032AAB-7B21-441B-B45B-16D2F38D533C}"/>
                </a:ext>
              </a:extLst>
            </p:cNvPr>
            <p:cNvSpPr txBox="1"/>
            <p:nvPr/>
          </p:nvSpPr>
          <p:spPr>
            <a:xfrm rot="16200000">
              <a:off x="204864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39" name="文本框 138">
              <a:extLst>
                <a:ext uri="{FF2B5EF4-FFF2-40B4-BE49-F238E27FC236}">
                  <a16:creationId xmlns:a16="http://schemas.microsoft.com/office/drawing/2014/main" id="{60094DB2-9F42-464D-83AB-97FEEF105CA1}"/>
                </a:ext>
              </a:extLst>
            </p:cNvPr>
            <p:cNvSpPr txBox="1"/>
            <p:nvPr/>
          </p:nvSpPr>
          <p:spPr>
            <a:xfrm rot="16200000">
              <a:off x="124460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40" name="文本框 139">
              <a:extLst>
                <a:ext uri="{FF2B5EF4-FFF2-40B4-BE49-F238E27FC236}">
                  <a16:creationId xmlns:a16="http://schemas.microsoft.com/office/drawing/2014/main" id="{716FB55F-A618-40C5-AFE0-FAEEE006A008}"/>
                </a:ext>
              </a:extLst>
            </p:cNvPr>
            <p:cNvSpPr txBox="1"/>
            <p:nvPr/>
          </p:nvSpPr>
          <p:spPr>
            <a:xfrm rot="16200000">
              <a:off x="144561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41" name="文本框 140">
              <a:extLst>
                <a:ext uri="{FF2B5EF4-FFF2-40B4-BE49-F238E27FC236}">
                  <a16:creationId xmlns:a16="http://schemas.microsoft.com/office/drawing/2014/main" id="{540E76FC-DEFE-47F8-9E10-7D633F0C6A98}"/>
                </a:ext>
              </a:extLst>
            </p:cNvPr>
            <p:cNvSpPr txBox="1"/>
            <p:nvPr/>
          </p:nvSpPr>
          <p:spPr>
            <a:xfrm rot="16200000">
              <a:off x="164662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42" name="文本框 141">
              <a:extLst>
                <a:ext uri="{FF2B5EF4-FFF2-40B4-BE49-F238E27FC236}">
                  <a16:creationId xmlns:a16="http://schemas.microsoft.com/office/drawing/2014/main" id="{752C652D-8B0B-413B-9E2A-45FF958428CC}"/>
                </a:ext>
              </a:extLst>
            </p:cNvPr>
            <p:cNvSpPr txBox="1"/>
            <p:nvPr/>
          </p:nvSpPr>
          <p:spPr>
            <a:xfrm rot="16200000">
              <a:off x="184763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143" name="文本框 142">
              <a:extLst>
                <a:ext uri="{FF2B5EF4-FFF2-40B4-BE49-F238E27FC236}">
                  <a16:creationId xmlns:a16="http://schemas.microsoft.com/office/drawing/2014/main" id="{8BD406A1-940E-4E97-9922-F47D9CA45DA2}"/>
                </a:ext>
              </a:extLst>
            </p:cNvPr>
            <p:cNvSpPr txBox="1"/>
            <p:nvPr/>
          </p:nvSpPr>
          <p:spPr>
            <a:xfrm rot="16200000">
              <a:off x="204864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014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B92DD88F-B934-4618-8C8A-128925331A7A}"/>
              </a:ext>
            </a:extLst>
          </p:cNvPr>
          <p:cNvGrpSpPr/>
          <p:nvPr/>
        </p:nvGrpSpPr>
        <p:grpSpPr>
          <a:xfrm rot="16200000">
            <a:off x="9965558" y="1550780"/>
            <a:ext cx="2040539" cy="491140"/>
            <a:chOff x="3784601" y="5778500"/>
            <a:chExt cx="2040539" cy="491140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0EB4E821-EF2D-4703-9086-5DCB3261A3B4}"/>
                </a:ext>
              </a:extLst>
            </p:cNvPr>
            <p:cNvSpPr/>
            <p:nvPr/>
          </p:nvSpPr>
          <p:spPr>
            <a:xfrm>
              <a:off x="3784601" y="5778501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F5C9C7CF-DD68-4739-9377-E4281D7A593D}"/>
                </a:ext>
              </a:extLst>
            </p:cNvPr>
            <p:cNvSpPr/>
            <p:nvPr/>
          </p:nvSpPr>
          <p:spPr>
            <a:xfrm>
              <a:off x="400356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769501CC-4126-46C3-84BA-97D9E70AB5E7}"/>
                </a:ext>
              </a:extLst>
            </p:cNvPr>
            <p:cNvSpPr/>
            <p:nvPr/>
          </p:nvSpPr>
          <p:spPr>
            <a:xfrm>
              <a:off x="4222531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1E371911-72A1-4322-99CF-F0F59DD95DA8}"/>
                </a:ext>
              </a:extLst>
            </p:cNvPr>
            <p:cNvSpPr/>
            <p:nvPr/>
          </p:nvSpPr>
          <p:spPr>
            <a:xfrm>
              <a:off x="4441496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89F1CC8-8C16-4958-869D-F7BC300E33CF}"/>
                </a:ext>
              </a:extLst>
            </p:cNvPr>
            <p:cNvSpPr/>
            <p:nvPr/>
          </p:nvSpPr>
          <p:spPr>
            <a:xfrm>
              <a:off x="4660462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AAC28583-A7E4-4651-B15D-62ECC57F42F9}"/>
                </a:ext>
              </a:extLst>
            </p:cNvPr>
            <p:cNvSpPr/>
            <p:nvPr/>
          </p:nvSpPr>
          <p:spPr>
            <a:xfrm>
              <a:off x="487942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EB5BB19-688A-4D70-AB85-0AFE2535F9E3}"/>
                </a:ext>
              </a:extLst>
            </p:cNvPr>
            <p:cNvSpPr/>
            <p:nvPr/>
          </p:nvSpPr>
          <p:spPr>
            <a:xfrm>
              <a:off x="5098393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89F67DD5-6023-4CE9-B397-32D70B8BFF21}"/>
                </a:ext>
              </a:extLst>
            </p:cNvPr>
            <p:cNvSpPr/>
            <p:nvPr/>
          </p:nvSpPr>
          <p:spPr>
            <a:xfrm>
              <a:off x="5317358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B576578C-85B0-481F-A75F-55C185137122}"/>
                </a:ext>
              </a:extLst>
            </p:cNvPr>
            <p:cNvSpPr/>
            <p:nvPr/>
          </p:nvSpPr>
          <p:spPr>
            <a:xfrm>
              <a:off x="5536324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A4242806-C788-465B-8EF5-6165D9796E03}"/>
                </a:ext>
              </a:extLst>
            </p:cNvPr>
            <p:cNvSpPr/>
            <p:nvPr/>
          </p:nvSpPr>
          <p:spPr>
            <a:xfrm>
              <a:off x="5755290" y="577850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4B0837BD-9B91-47B7-BA9E-20AF6A644FFD}"/>
                </a:ext>
              </a:extLst>
            </p:cNvPr>
            <p:cNvSpPr/>
            <p:nvPr/>
          </p:nvSpPr>
          <p:spPr>
            <a:xfrm>
              <a:off x="4222531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7CC9FF5A-6CDA-41D1-A477-5E35B8288622}"/>
                </a:ext>
              </a:extLst>
            </p:cNvPr>
            <p:cNvSpPr/>
            <p:nvPr/>
          </p:nvSpPr>
          <p:spPr>
            <a:xfrm>
              <a:off x="4441496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8A960C90-7686-4EA6-B656-3C094DD6CCEE}"/>
                </a:ext>
              </a:extLst>
            </p:cNvPr>
            <p:cNvSpPr/>
            <p:nvPr/>
          </p:nvSpPr>
          <p:spPr>
            <a:xfrm>
              <a:off x="4660462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6302BC00-AD91-4D07-A09C-636623E50F49}"/>
                </a:ext>
              </a:extLst>
            </p:cNvPr>
            <p:cNvSpPr/>
            <p:nvPr/>
          </p:nvSpPr>
          <p:spPr>
            <a:xfrm>
              <a:off x="487942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0A28703E-29E9-4C35-9558-A594892067E6}"/>
                </a:ext>
              </a:extLst>
            </p:cNvPr>
            <p:cNvSpPr/>
            <p:nvPr/>
          </p:nvSpPr>
          <p:spPr>
            <a:xfrm>
              <a:off x="5098393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BE054403-5AC3-47AC-B215-21D5E8050198}"/>
                </a:ext>
              </a:extLst>
            </p:cNvPr>
            <p:cNvSpPr/>
            <p:nvPr/>
          </p:nvSpPr>
          <p:spPr>
            <a:xfrm>
              <a:off x="5317358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D3A171C4-1702-45FB-8450-FD95CDAF25A3}"/>
                </a:ext>
              </a:extLst>
            </p:cNvPr>
            <p:cNvSpPr/>
            <p:nvPr/>
          </p:nvSpPr>
          <p:spPr>
            <a:xfrm>
              <a:off x="5536324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249B28B2-BD71-4D27-B806-E30F73A1CE62}"/>
                </a:ext>
              </a:extLst>
            </p:cNvPr>
            <p:cNvSpPr/>
            <p:nvPr/>
          </p:nvSpPr>
          <p:spPr>
            <a:xfrm>
              <a:off x="5755290" y="5989145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4E83E20-CDCF-417A-8D93-80D888DA906C}"/>
                </a:ext>
              </a:extLst>
            </p:cNvPr>
            <p:cNvSpPr/>
            <p:nvPr/>
          </p:nvSpPr>
          <p:spPr>
            <a:xfrm>
              <a:off x="4660462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7627CBF7-3EF7-4631-B4C1-F7C85E2465DB}"/>
                </a:ext>
              </a:extLst>
            </p:cNvPr>
            <p:cNvSpPr/>
            <p:nvPr/>
          </p:nvSpPr>
          <p:spPr>
            <a:xfrm>
              <a:off x="487942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5AE0C770-C939-4627-8C61-D45CEC40ED4E}"/>
                </a:ext>
              </a:extLst>
            </p:cNvPr>
            <p:cNvSpPr/>
            <p:nvPr/>
          </p:nvSpPr>
          <p:spPr>
            <a:xfrm>
              <a:off x="5098393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F6B50B7D-14ED-4012-8D9F-A669EB911011}"/>
                </a:ext>
              </a:extLst>
            </p:cNvPr>
            <p:cNvSpPr/>
            <p:nvPr/>
          </p:nvSpPr>
          <p:spPr>
            <a:xfrm>
              <a:off x="5317358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D1959860-A940-4A32-987F-1A15DE229FB3}"/>
                </a:ext>
              </a:extLst>
            </p:cNvPr>
            <p:cNvSpPr/>
            <p:nvPr/>
          </p:nvSpPr>
          <p:spPr>
            <a:xfrm>
              <a:off x="5536324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5FAC8E9A-4DF8-4A81-BF4D-8971E27CC37D}"/>
                </a:ext>
              </a:extLst>
            </p:cNvPr>
            <p:cNvSpPr/>
            <p:nvPr/>
          </p:nvSpPr>
          <p:spPr>
            <a:xfrm>
              <a:off x="5755290" y="6199790"/>
              <a:ext cx="69850" cy="698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A17B3AB3-6AAE-44F8-A866-C3212EA98DE8}"/>
              </a:ext>
            </a:extLst>
          </p:cNvPr>
          <p:cNvSpPr txBox="1"/>
          <p:nvPr/>
        </p:nvSpPr>
        <p:spPr>
          <a:xfrm>
            <a:off x="730578" y="320784"/>
            <a:ext cx="4447115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Two</a:t>
            </a:r>
            <a:endParaRPr lang="zh-CN" altLang="en-US" sz="200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F6730F76-425E-40BC-8FC1-E72D989A1ED5}"/>
              </a:ext>
            </a:extLst>
          </p:cNvPr>
          <p:cNvGrpSpPr/>
          <p:nvPr/>
        </p:nvGrpSpPr>
        <p:grpSpPr>
          <a:xfrm>
            <a:off x="10026610" y="5750234"/>
            <a:ext cx="1178571" cy="557793"/>
            <a:chOff x="1180732" y="6430441"/>
            <a:chExt cx="1178571" cy="557793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C1B0D78-7CC3-447E-A805-4D456853E1E5}"/>
                </a:ext>
              </a:extLst>
            </p:cNvPr>
            <p:cNvSpPr txBox="1"/>
            <p:nvPr/>
          </p:nvSpPr>
          <p:spPr>
            <a:xfrm rot="16200000">
              <a:off x="1239402" y="6371771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F1FE4379-51E3-4618-B94F-0B8D1C7D515F}"/>
                </a:ext>
              </a:extLst>
            </p:cNvPr>
            <p:cNvSpPr txBox="1"/>
            <p:nvPr/>
          </p:nvSpPr>
          <p:spPr>
            <a:xfrm rot="16200000">
              <a:off x="1445610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3583B1C-7C86-48FA-AF6C-31BCD4B26F46}"/>
                </a:ext>
              </a:extLst>
            </p:cNvPr>
            <p:cNvSpPr txBox="1"/>
            <p:nvPr/>
          </p:nvSpPr>
          <p:spPr>
            <a:xfrm rot="16200000">
              <a:off x="164662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783AAB18-935F-4D51-8895-387633651B0E}"/>
                </a:ext>
              </a:extLst>
            </p:cNvPr>
            <p:cNvSpPr txBox="1"/>
            <p:nvPr/>
          </p:nvSpPr>
          <p:spPr>
            <a:xfrm rot="16200000">
              <a:off x="184763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6ECEC67D-88E2-4322-94EA-0834DCAFFB2B}"/>
                </a:ext>
              </a:extLst>
            </p:cNvPr>
            <p:cNvSpPr txBox="1"/>
            <p:nvPr/>
          </p:nvSpPr>
          <p:spPr>
            <a:xfrm rot="16200000">
              <a:off x="2048641" y="6375400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A8406B0-F753-4033-9213-9618E05D83E3}"/>
                </a:ext>
              </a:extLst>
            </p:cNvPr>
            <p:cNvSpPr txBox="1"/>
            <p:nvPr/>
          </p:nvSpPr>
          <p:spPr>
            <a:xfrm rot="16200000">
              <a:off x="124460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62290DC1-4C7F-4EB0-904F-827E94FD9BD0}"/>
                </a:ext>
              </a:extLst>
            </p:cNvPr>
            <p:cNvSpPr txBox="1"/>
            <p:nvPr/>
          </p:nvSpPr>
          <p:spPr>
            <a:xfrm rot="16200000">
              <a:off x="1445610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43B5E402-74D9-44FD-9C7E-30E6A570CF71}"/>
                </a:ext>
              </a:extLst>
            </p:cNvPr>
            <p:cNvSpPr txBox="1"/>
            <p:nvPr/>
          </p:nvSpPr>
          <p:spPr>
            <a:xfrm rot="16200000">
              <a:off x="164662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E2714DFA-CAD4-4DAD-A237-3BD248D57F75}"/>
                </a:ext>
              </a:extLst>
            </p:cNvPr>
            <p:cNvSpPr txBox="1"/>
            <p:nvPr/>
          </p:nvSpPr>
          <p:spPr>
            <a:xfrm rot="16200000">
              <a:off x="184763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DEA845F-28D2-4571-89DD-63859F32F1B9}"/>
                </a:ext>
              </a:extLst>
            </p:cNvPr>
            <p:cNvSpPr txBox="1"/>
            <p:nvPr/>
          </p:nvSpPr>
          <p:spPr>
            <a:xfrm rot="16200000">
              <a:off x="2048641" y="6526486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3272DED3-2179-488B-B40A-92D3911B15C8}"/>
                </a:ext>
              </a:extLst>
            </p:cNvPr>
            <p:cNvSpPr txBox="1"/>
            <p:nvPr/>
          </p:nvSpPr>
          <p:spPr>
            <a:xfrm rot="16200000">
              <a:off x="124460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40F8F2CF-342F-43DA-A6EC-6649BFF58C29}"/>
                </a:ext>
              </a:extLst>
            </p:cNvPr>
            <p:cNvSpPr txBox="1"/>
            <p:nvPr/>
          </p:nvSpPr>
          <p:spPr>
            <a:xfrm rot="16200000">
              <a:off x="1445610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06A395C1-5C8B-4A9E-BCBA-3C07A73441CE}"/>
                </a:ext>
              </a:extLst>
            </p:cNvPr>
            <p:cNvSpPr txBox="1"/>
            <p:nvPr/>
          </p:nvSpPr>
          <p:spPr>
            <a:xfrm rot="16200000">
              <a:off x="164662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12D87341-23CC-49EB-99A8-A0B54D87AA25}"/>
                </a:ext>
              </a:extLst>
            </p:cNvPr>
            <p:cNvSpPr txBox="1"/>
            <p:nvPr/>
          </p:nvSpPr>
          <p:spPr>
            <a:xfrm rot="16200000">
              <a:off x="184763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F62A9171-9676-4193-B4B3-BEB921A8AB08}"/>
                </a:ext>
              </a:extLst>
            </p:cNvPr>
            <p:cNvSpPr txBox="1"/>
            <p:nvPr/>
          </p:nvSpPr>
          <p:spPr>
            <a:xfrm rot="16200000">
              <a:off x="2048641" y="6677572"/>
              <a:ext cx="2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华文宋体" panose="02010600040101010101" pitchFamily="2" charset="-122"/>
                  <a:ea typeface="华文宋体" panose="02010600040101010101" pitchFamily="2" charset="-122"/>
                </a:rPr>
                <a:t>(</a:t>
              </a:r>
              <a:endPara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943B70F9-2E5C-44BA-B887-B6CE684F57BE}"/>
              </a:ext>
            </a:extLst>
          </p:cNvPr>
          <p:cNvSpPr/>
          <p:nvPr/>
        </p:nvSpPr>
        <p:spPr>
          <a:xfrm>
            <a:off x="730578" y="4184369"/>
            <a:ext cx="572102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your idea</a:t>
            </a:r>
            <a:r>
              <a:rPr lang="zh-CN" altLang="en-US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4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0436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81D8ACE-304D-4600-840D-40E4E6FF91E6}"/>
              </a:ext>
            </a:extLst>
          </p:cNvPr>
          <p:cNvSpPr/>
          <p:nvPr/>
        </p:nvSpPr>
        <p:spPr>
          <a:xfrm>
            <a:off x="0" y="1500165"/>
            <a:ext cx="5838145" cy="45704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正文">
            <a:extLst>
              <a:ext uri="{FF2B5EF4-FFF2-40B4-BE49-F238E27FC236}">
                <a16:creationId xmlns:a16="http://schemas.microsoft.com/office/drawing/2014/main" id="{E3460C70-97C5-483E-BDE8-C87FE923870F}"/>
              </a:ext>
            </a:extLst>
          </p:cNvPr>
          <p:cNvSpPr/>
          <p:nvPr/>
        </p:nvSpPr>
        <p:spPr>
          <a:xfrm>
            <a:off x="6371545" y="787401"/>
            <a:ext cx="4848225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wisi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enim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ad minim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veniam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quis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nostrud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exerci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tation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ullamcorper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suscipit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lobortis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nisl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aliquip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ex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ea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commodo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consequat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</a:p>
        </p:txBody>
      </p:sp>
      <p:sp>
        <p:nvSpPr>
          <p:cNvPr id="4" name="分点上标题">
            <a:extLst>
              <a:ext uri="{FF2B5EF4-FFF2-40B4-BE49-F238E27FC236}">
                <a16:creationId xmlns:a16="http://schemas.microsoft.com/office/drawing/2014/main" id="{AC748535-EDA6-4CB3-A88A-A1CE971B15C0}"/>
              </a:ext>
            </a:extLst>
          </p:cNvPr>
          <p:cNvSpPr/>
          <p:nvPr/>
        </p:nvSpPr>
        <p:spPr>
          <a:xfrm>
            <a:off x="2588431" y="787401"/>
            <a:ext cx="27649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1BDC77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NAME here</a:t>
            </a:r>
            <a:endParaRPr lang="en-US" altLang="zh-CN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595C4959-1E56-4777-9576-749AF434C6AF}"/>
              </a:ext>
            </a:extLst>
          </p:cNvPr>
          <p:cNvCxnSpPr>
            <a:cxnSpLocks/>
          </p:cNvCxnSpPr>
          <p:nvPr/>
        </p:nvCxnSpPr>
        <p:spPr>
          <a:xfrm>
            <a:off x="883910" y="4613730"/>
            <a:ext cx="40730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1F4A4F4A-2AD6-4F3F-ADAF-E4F2F9F92A57}"/>
              </a:ext>
            </a:extLst>
          </p:cNvPr>
          <p:cNvSpPr/>
          <p:nvPr/>
        </p:nvSpPr>
        <p:spPr>
          <a:xfrm>
            <a:off x="2588431" y="1546332"/>
            <a:ext cx="258717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r>
              <a:rPr lang="en-US" altLang="zh-CN" sz="28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r>
              <a:rPr lang="en-US" altLang="zh-CN" sz="28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your idea</a:t>
            </a:r>
            <a:endParaRPr lang="zh-CN" altLang="en-US" sz="2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934C67B-7D94-4848-9FF3-7FD0ABB9295A}"/>
              </a:ext>
            </a:extLst>
          </p:cNvPr>
          <p:cNvGrpSpPr/>
          <p:nvPr/>
        </p:nvGrpSpPr>
        <p:grpSpPr>
          <a:xfrm>
            <a:off x="824945" y="4927601"/>
            <a:ext cx="4191000" cy="762000"/>
            <a:chOff x="1553029" y="4720771"/>
            <a:chExt cx="4191000" cy="762000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7C15D977-E8D1-4A97-A73D-C4EF2BB55D89}"/>
                </a:ext>
              </a:extLst>
            </p:cNvPr>
            <p:cNvSpPr/>
            <p:nvPr/>
          </p:nvSpPr>
          <p:spPr>
            <a:xfrm>
              <a:off x="1553029" y="4720771"/>
              <a:ext cx="762000" cy="762000"/>
            </a:xfrm>
            <a:prstGeom prst="ellipse">
              <a:avLst/>
            </a:prstGeom>
            <a:solidFill>
              <a:srgbClr val="198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icon</a:t>
              </a:r>
              <a:endParaRPr lang="zh-CN" altLang="en-US" sz="1400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C15FDCDA-94CC-407D-A6EB-C61D3FA7A9B0}"/>
                </a:ext>
              </a:extLst>
            </p:cNvPr>
            <p:cNvSpPr/>
            <p:nvPr/>
          </p:nvSpPr>
          <p:spPr>
            <a:xfrm>
              <a:off x="2696029" y="4720771"/>
              <a:ext cx="762000" cy="762000"/>
            </a:xfrm>
            <a:prstGeom prst="ellipse">
              <a:avLst/>
            </a:prstGeom>
            <a:solidFill>
              <a:srgbClr val="198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icon</a:t>
              </a:r>
              <a:endParaRPr lang="zh-CN" altLang="en-US" sz="1400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666219BC-D7F5-4C8B-946A-737121EC6BBE}"/>
                </a:ext>
              </a:extLst>
            </p:cNvPr>
            <p:cNvSpPr/>
            <p:nvPr/>
          </p:nvSpPr>
          <p:spPr>
            <a:xfrm>
              <a:off x="3839029" y="4720771"/>
              <a:ext cx="762000" cy="762000"/>
            </a:xfrm>
            <a:prstGeom prst="ellipse">
              <a:avLst/>
            </a:prstGeom>
            <a:solidFill>
              <a:srgbClr val="198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icon</a:t>
              </a:r>
              <a:endParaRPr lang="zh-CN" altLang="en-US" sz="1400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5E4D289C-6375-4863-8D8F-7402A4B282BB}"/>
                </a:ext>
              </a:extLst>
            </p:cNvPr>
            <p:cNvSpPr/>
            <p:nvPr/>
          </p:nvSpPr>
          <p:spPr>
            <a:xfrm>
              <a:off x="4982029" y="4720771"/>
              <a:ext cx="762000" cy="762000"/>
            </a:xfrm>
            <a:prstGeom prst="ellipse">
              <a:avLst/>
            </a:prstGeom>
            <a:solidFill>
              <a:srgbClr val="198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icon</a:t>
              </a:r>
              <a:endParaRPr lang="zh-CN" altLang="en-US" sz="1400" dirty="0"/>
            </a:p>
          </p:txBody>
        </p:sp>
      </p:grpSp>
      <p:sp>
        <p:nvSpPr>
          <p:cNvPr id="12" name="正文">
            <a:extLst>
              <a:ext uri="{FF2B5EF4-FFF2-40B4-BE49-F238E27FC236}">
                <a16:creationId xmlns:a16="http://schemas.microsoft.com/office/drawing/2014/main" id="{C5C8DE00-2B56-4EF0-B128-FD0F2E597747}"/>
              </a:ext>
            </a:extLst>
          </p:cNvPr>
          <p:cNvSpPr/>
          <p:nvPr/>
        </p:nvSpPr>
        <p:spPr>
          <a:xfrm>
            <a:off x="824945" y="3362214"/>
            <a:ext cx="419100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sz="1400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sz="1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</p:txBody>
      </p:sp>
      <p:sp>
        <p:nvSpPr>
          <p:cNvPr id="13" name="正文">
            <a:extLst>
              <a:ext uri="{FF2B5EF4-FFF2-40B4-BE49-F238E27FC236}">
                <a16:creationId xmlns:a16="http://schemas.microsoft.com/office/drawing/2014/main" id="{1357FB41-980D-4AFE-913A-5EE5BB9D651A}"/>
              </a:ext>
            </a:extLst>
          </p:cNvPr>
          <p:cNvSpPr/>
          <p:nvPr/>
        </p:nvSpPr>
        <p:spPr>
          <a:xfrm>
            <a:off x="6371545" y="4362440"/>
            <a:ext cx="484822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euismod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volutpat</a:t>
            </a:r>
            <a:endParaRPr lang="en-GB" altLang="zh-CN" kern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646DA6C-7F48-4E10-91E9-F8FB314AC7E2}"/>
              </a:ext>
            </a:extLst>
          </p:cNvPr>
          <p:cNvSpPr/>
          <p:nvPr/>
        </p:nvSpPr>
        <p:spPr>
          <a:xfrm>
            <a:off x="883911" y="787401"/>
            <a:ext cx="1577521" cy="2467429"/>
          </a:xfrm>
          <a:prstGeom prst="rect">
            <a:avLst/>
          </a:prstGeom>
          <a:gradFill>
            <a:gsLst>
              <a:gs pos="10000">
                <a:srgbClr val="1BDC77"/>
              </a:gs>
              <a:gs pos="93000">
                <a:srgbClr val="CCFF66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E93093C8-4E75-43D3-986D-7099F24951C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83911" y="1249326"/>
            <a:ext cx="1577521" cy="2005505"/>
          </a:xfrm>
          <a:custGeom>
            <a:avLst/>
            <a:gdLst>
              <a:gd name="connsiteX0" fmla="*/ 0 w 1577521"/>
              <a:gd name="connsiteY0" fmla="*/ 0 h 2005505"/>
              <a:gd name="connsiteX1" fmla="*/ 1577521 w 1577521"/>
              <a:gd name="connsiteY1" fmla="*/ 0 h 2005505"/>
              <a:gd name="connsiteX2" fmla="*/ 1577521 w 1577521"/>
              <a:gd name="connsiteY2" fmla="*/ 2005505 h 2005505"/>
              <a:gd name="connsiteX3" fmla="*/ 0 w 1577521"/>
              <a:gd name="connsiteY3" fmla="*/ 2005505 h 2005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7521" h="2005505">
                <a:moveTo>
                  <a:pt x="0" y="0"/>
                </a:moveTo>
                <a:lnTo>
                  <a:pt x="1577521" y="0"/>
                </a:lnTo>
                <a:lnTo>
                  <a:pt x="1577521" y="2005505"/>
                </a:lnTo>
                <a:lnTo>
                  <a:pt x="0" y="20055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58506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DD738D5-B47C-4FA5-ABC1-131ED13F10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122" r="54407"/>
          <a:stretch/>
        </p:blipFill>
        <p:spPr>
          <a:xfrm>
            <a:off x="8092853" y="782212"/>
            <a:ext cx="3260588" cy="5159822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7FCF24A-5B5D-4679-BB1C-28C7BD16FBD4}"/>
              </a:ext>
            </a:extLst>
          </p:cNvPr>
          <p:cNvSpPr/>
          <p:nvPr/>
        </p:nvSpPr>
        <p:spPr>
          <a:xfrm>
            <a:off x="799844" y="563915"/>
            <a:ext cx="355113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Say Something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here to</a:t>
            </a:r>
          </a:p>
          <a:p>
            <a:r>
              <a:rPr lang="en-US" altLang="zh-CN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describe your idea</a:t>
            </a:r>
            <a:r>
              <a:rPr lang="zh-CN" altLang="en-US" sz="4400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 Unicode MS" pitchFamily="34" charset="-122"/>
              </a:rPr>
              <a:t>。</a:t>
            </a:r>
            <a:endParaRPr lang="zh-CN" altLang="en-US" sz="4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EC6BBEF-D0B1-4D38-BC73-30E1F0942237}"/>
              </a:ext>
            </a:extLst>
          </p:cNvPr>
          <p:cNvSpPr/>
          <p:nvPr/>
        </p:nvSpPr>
        <p:spPr>
          <a:xfrm>
            <a:off x="8092853" y="782212"/>
            <a:ext cx="3260588" cy="5159822"/>
          </a:xfrm>
          <a:prstGeom prst="rect">
            <a:avLst/>
          </a:prstGeom>
          <a:noFill/>
          <a:ln w="76200">
            <a:solidFill>
              <a:srgbClr val="1BDC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正文">
            <a:extLst>
              <a:ext uri="{FF2B5EF4-FFF2-40B4-BE49-F238E27FC236}">
                <a16:creationId xmlns:a16="http://schemas.microsoft.com/office/drawing/2014/main" id="{7D350FF0-34E2-4577-B8C2-FCD945DFEADF}"/>
              </a:ext>
            </a:extLst>
          </p:cNvPr>
          <p:cNvSpPr/>
          <p:nvPr/>
        </p:nvSpPr>
        <p:spPr>
          <a:xfrm>
            <a:off x="4350980" y="4008270"/>
            <a:ext cx="333258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Lorem ipsum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sit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amet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consectetuer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adipiscing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elit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sed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nonummy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nibh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euismod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tincidunt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laoreet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dolore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magna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aliquam</a:t>
            </a:r>
            <a:r>
              <a:rPr lang="en-GB" altLang="zh-CN" kern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GB" altLang="zh-CN" kern="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erat</a:t>
            </a:r>
            <a:endParaRPr lang="en-GB" altLang="zh-CN" kern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28C7CFF0-DF73-45FC-B46B-A530C246CACE}"/>
              </a:ext>
            </a:extLst>
          </p:cNvPr>
          <p:cNvSpPr/>
          <p:nvPr/>
        </p:nvSpPr>
        <p:spPr>
          <a:xfrm>
            <a:off x="4218604" y="473963"/>
            <a:ext cx="3262427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Power</a:t>
            </a:r>
          </a:p>
          <a:p>
            <a:pPr algn="ctr"/>
            <a:r>
              <a:rPr lang="en-US" altLang="zh-CN" sz="8800" kern="0" dirty="0">
                <a:solidFill>
                  <a:srgbClr val="1BDC77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 Unicode MS" pitchFamily="34" charset="-122"/>
              </a:rPr>
              <a:t>points</a:t>
            </a:r>
            <a:endParaRPr lang="zh-CN" altLang="en-US" sz="8800" dirty="0">
              <a:solidFill>
                <a:srgbClr val="1BDC7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DCEE033C-6828-4D65-9131-7691D21C08C4}"/>
              </a:ext>
            </a:extLst>
          </p:cNvPr>
          <p:cNvSpPr/>
          <p:nvPr/>
        </p:nvSpPr>
        <p:spPr>
          <a:xfrm>
            <a:off x="2253789" y="4500042"/>
            <a:ext cx="1299630" cy="1441992"/>
          </a:xfrm>
          <a:custGeom>
            <a:avLst/>
            <a:gdLst/>
            <a:ahLst/>
            <a:cxnLst/>
            <a:rect l="l" t="t" r="r" b="b"/>
            <a:pathLst>
              <a:path w="714327" h="792575">
                <a:moveTo>
                  <a:pt x="661321" y="0"/>
                </a:moveTo>
                <a:lnTo>
                  <a:pt x="714327" y="85820"/>
                </a:lnTo>
                <a:cubicBezTo>
                  <a:pt x="584756" y="149764"/>
                  <a:pt x="519970" y="296164"/>
                  <a:pt x="519970" y="525018"/>
                </a:cubicBezTo>
                <a:lnTo>
                  <a:pt x="666369" y="525018"/>
                </a:lnTo>
                <a:lnTo>
                  <a:pt x="666369" y="792575"/>
                </a:lnTo>
                <a:lnTo>
                  <a:pt x="403860" y="792575"/>
                </a:lnTo>
                <a:lnTo>
                  <a:pt x="403860" y="545211"/>
                </a:lnTo>
                <a:cubicBezTo>
                  <a:pt x="403860" y="425735"/>
                  <a:pt x="426156" y="315515"/>
                  <a:pt x="470749" y="214550"/>
                </a:cubicBezTo>
                <a:cubicBezTo>
                  <a:pt x="515342" y="113585"/>
                  <a:pt x="578866" y="42068"/>
                  <a:pt x="661321" y="0"/>
                </a:cubicBezTo>
                <a:close/>
                <a:moveTo>
                  <a:pt x="257461" y="0"/>
                </a:moveTo>
                <a:lnTo>
                  <a:pt x="310467" y="85820"/>
                </a:lnTo>
                <a:cubicBezTo>
                  <a:pt x="180896" y="149764"/>
                  <a:pt x="116110" y="296164"/>
                  <a:pt x="116110" y="525018"/>
                </a:cubicBezTo>
                <a:lnTo>
                  <a:pt x="262509" y="525018"/>
                </a:lnTo>
                <a:lnTo>
                  <a:pt x="262509" y="792575"/>
                </a:lnTo>
                <a:lnTo>
                  <a:pt x="0" y="792575"/>
                </a:lnTo>
                <a:lnTo>
                  <a:pt x="0" y="545211"/>
                </a:lnTo>
                <a:cubicBezTo>
                  <a:pt x="0" y="425735"/>
                  <a:pt x="22296" y="315515"/>
                  <a:pt x="66889" y="214550"/>
                </a:cubicBezTo>
                <a:cubicBezTo>
                  <a:pt x="111482" y="113585"/>
                  <a:pt x="175006" y="42068"/>
                  <a:pt x="257461" y="0"/>
                </a:cubicBezTo>
                <a:close/>
              </a:path>
            </a:pathLst>
          </a:cu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18553EDB-E165-443D-B297-DC27FB6C9646}"/>
              </a:ext>
            </a:extLst>
          </p:cNvPr>
          <p:cNvSpPr/>
          <p:nvPr/>
        </p:nvSpPr>
        <p:spPr>
          <a:xfrm>
            <a:off x="4443348" y="3246270"/>
            <a:ext cx="762000" cy="762000"/>
          </a:xfrm>
          <a:prstGeom prst="ellipse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icon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D24D05A-CF25-4022-99A3-60EEB334490E}"/>
              </a:ext>
            </a:extLst>
          </p:cNvPr>
          <p:cNvSpPr/>
          <p:nvPr/>
        </p:nvSpPr>
        <p:spPr>
          <a:xfrm>
            <a:off x="5439346" y="3246270"/>
            <a:ext cx="762000" cy="762000"/>
          </a:xfrm>
          <a:prstGeom prst="ellipse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icon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F76283DA-8B5F-45D0-9312-218B781E1577}"/>
              </a:ext>
            </a:extLst>
          </p:cNvPr>
          <p:cNvSpPr/>
          <p:nvPr/>
        </p:nvSpPr>
        <p:spPr>
          <a:xfrm>
            <a:off x="6435344" y="3246270"/>
            <a:ext cx="762000" cy="762000"/>
          </a:xfrm>
          <a:prstGeom prst="ellipse">
            <a:avLst/>
          </a:prstGeom>
          <a:solidFill>
            <a:srgbClr val="1BD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icon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002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5800</TotalTime>
  <Words>1410</Words>
  <Application>Microsoft Office PowerPoint</Application>
  <PresentationFormat>宽屏</PresentationFormat>
  <Paragraphs>318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Arial Unicode MS</vt:lpstr>
      <vt:lpstr>等线</vt:lpstr>
      <vt:lpstr>等线 Light</vt:lpstr>
      <vt:lpstr>华文宋体</vt:lpstr>
      <vt:lpstr>华文细黑</vt:lpstr>
      <vt:lpstr>宋体</vt:lpstr>
      <vt:lpstr>微软雅黑</vt:lpstr>
      <vt:lpstr>微软雅黑 Light</vt:lpstr>
      <vt:lpstr>Arial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李益达</dc:creator>
  <cp:lastModifiedBy>李益达</cp:lastModifiedBy>
  <cp:revision>195</cp:revision>
  <dcterms:created xsi:type="dcterms:W3CDTF">2017-07-12T09:33:33Z</dcterms:created>
  <dcterms:modified xsi:type="dcterms:W3CDTF">2017-09-14T13:35:22Z</dcterms:modified>
</cp:coreProperties>
</file>

<file path=docProps/thumbnail.jpeg>
</file>